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6997"/>
                </a:moveTo>
                <a:lnTo>
                  <a:pt x="18287999" y="10286997"/>
                </a:lnTo>
                <a:lnTo>
                  <a:pt x="18287999" y="0"/>
                </a:lnTo>
                <a:lnTo>
                  <a:pt x="0" y="0"/>
                </a:lnTo>
                <a:lnTo>
                  <a:pt x="0" y="10286997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855061" y="5907506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9" y="0"/>
                </a:moveTo>
                <a:lnTo>
                  <a:pt x="0" y="1738312"/>
                </a:lnTo>
                <a:lnTo>
                  <a:pt x="1738249" y="3476621"/>
                </a:lnTo>
                <a:lnTo>
                  <a:pt x="2433001" y="2781896"/>
                </a:lnTo>
                <a:lnTo>
                  <a:pt x="2433001" y="694726"/>
                </a:lnTo>
                <a:lnTo>
                  <a:pt x="17382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716815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4" y="1200564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8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1900028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3" y="0"/>
                </a:moveTo>
                <a:lnTo>
                  <a:pt x="0" y="2886046"/>
                </a:lnTo>
                <a:lnTo>
                  <a:pt x="501123" y="3386999"/>
                </a:lnTo>
                <a:lnTo>
                  <a:pt x="5271443" y="3386999"/>
                </a:lnTo>
                <a:lnTo>
                  <a:pt x="5772121" y="2886100"/>
                </a:lnTo>
                <a:lnTo>
                  <a:pt x="2887343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1" y="0"/>
                </a:moveTo>
                <a:lnTo>
                  <a:pt x="0" y="0"/>
                </a:lnTo>
                <a:lnTo>
                  <a:pt x="0" y="2234838"/>
                </a:lnTo>
                <a:lnTo>
                  <a:pt x="271011" y="2506014"/>
                </a:lnTo>
                <a:lnTo>
                  <a:pt x="2343949" y="434326"/>
                </a:lnTo>
                <a:lnTo>
                  <a:pt x="1909361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6997"/>
                </a:moveTo>
                <a:lnTo>
                  <a:pt x="18287999" y="10286997"/>
                </a:lnTo>
                <a:lnTo>
                  <a:pt x="18287999" y="0"/>
                </a:lnTo>
                <a:lnTo>
                  <a:pt x="0" y="0"/>
                </a:lnTo>
                <a:lnTo>
                  <a:pt x="0" y="10286997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68500" y="987615"/>
            <a:ext cx="15163699" cy="962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10228" y="3865435"/>
            <a:ext cx="10080243" cy="3538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hyperlink" Target="mailto:youremail@email.com" TargetMode="External"/><Relationship Id="rId5" Type="http://schemas.openxmlformats.org/officeDocument/2006/relationships/hyperlink" Target="http://www.yourwebsite.com/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1" y="2627477"/>
            <a:ext cx="8656955" cy="4532630"/>
          </a:xfrm>
          <a:prstGeom prst="rect">
            <a:avLst/>
          </a:prstGeom>
        </p:spPr>
        <p:txBody>
          <a:bodyPr wrap="square" lIns="0" tIns="185420" rIns="0" bIns="0" rtlCol="0" vert="horz">
            <a:spAutoFit/>
          </a:bodyPr>
          <a:lstStyle/>
          <a:p>
            <a:pPr marL="12700" marR="5080">
              <a:lnSpc>
                <a:spcPts val="6830"/>
              </a:lnSpc>
              <a:spcBef>
                <a:spcPts val="1460"/>
              </a:spcBef>
            </a:pPr>
            <a:r>
              <a:rPr dirty="0" sz="6800" spc="245">
                <a:solidFill>
                  <a:srgbClr val="FFFFFF"/>
                </a:solidFill>
                <a:latin typeface="Cambria"/>
                <a:cs typeface="Cambria"/>
              </a:rPr>
              <a:t>Revolutionizing </a:t>
            </a:r>
            <a:r>
              <a:rPr dirty="0" sz="6800" spc="2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800" spc="325">
                <a:solidFill>
                  <a:srgbClr val="FFFFFF"/>
                </a:solidFill>
                <a:latin typeface="Cambria"/>
                <a:cs typeface="Cambria"/>
              </a:rPr>
              <a:t>Information </a:t>
            </a:r>
            <a:r>
              <a:rPr dirty="0" sz="6800" spc="3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800" spc="210">
                <a:solidFill>
                  <a:srgbClr val="FFFFFF"/>
                </a:solidFill>
                <a:latin typeface="Cambria"/>
                <a:cs typeface="Cambria"/>
              </a:rPr>
              <a:t>Processing: </a:t>
            </a:r>
            <a:r>
              <a:rPr dirty="0" sz="6800" spc="409">
                <a:solidFill>
                  <a:srgbClr val="FFFFFF"/>
                </a:solidFill>
                <a:latin typeface="Cambria"/>
                <a:cs typeface="Cambria"/>
              </a:rPr>
              <a:t>An </a:t>
            </a:r>
            <a:r>
              <a:rPr dirty="0" sz="6800" spc="4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800" spc="275">
                <a:solidFill>
                  <a:srgbClr val="FFFFFF"/>
                </a:solidFill>
                <a:latin typeface="Cambria"/>
                <a:cs typeface="Cambria"/>
              </a:rPr>
              <a:t>Exploration </a:t>
            </a:r>
            <a:r>
              <a:rPr dirty="0" sz="6800" spc="425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dirty="0" sz="6800" spc="4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800" spc="459">
                <a:solidFill>
                  <a:srgbClr val="FFFFFF"/>
                </a:solidFill>
                <a:latin typeface="Cambria"/>
                <a:cs typeface="Cambria"/>
              </a:rPr>
              <a:t>Quantum</a:t>
            </a:r>
            <a:r>
              <a:rPr dirty="0" sz="6800" spc="18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800" spc="440">
                <a:solidFill>
                  <a:srgbClr val="FFFFFF"/>
                </a:solidFill>
                <a:latin typeface="Cambria"/>
                <a:cs typeface="Cambria"/>
              </a:rPr>
              <a:t>Computing</a:t>
            </a:r>
            <a:endParaRPr sz="68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7" y="0"/>
              <a:ext cx="6478282" cy="7407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94904" y="2143023"/>
            <a:ext cx="8526145" cy="1054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750" spc="440"/>
              <a:t>Quantum</a:t>
            </a:r>
            <a:r>
              <a:rPr dirty="0" sz="6750" spc="165"/>
              <a:t> </a:t>
            </a:r>
            <a:r>
              <a:rPr dirty="0" sz="6750" spc="340"/>
              <a:t>Supremacy</a:t>
            </a:r>
            <a:endParaRPr sz="675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8935" y="4029341"/>
            <a:ext cx="3318668" cy="32280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690984" y="3914000"/>
            <a:ext cx="5937885" cy="41421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L="12700" marR="5080" indent="135890">
              <a:lnSpc>
                <a:spcPct val="99800"/>
              </a:lnSpc>
              <a:spcBef>
                <a:spcPts val="105"/>
              </a:spcBef>
            </a:pP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concept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0">
                <a:latin typeface="Trebuchet MS"/>
                <a:cs typeface="Trebuchet MS"/>
              </a:rPr>
              <a:t>quantum</a:t>
            </a:r>
            <a:r>
              <a:rPr dirty="0" sz="2700" spc="-120">
                <a:latin typeface="Trebuchet MS"/>
                <a:cs typeface="Trebuchet MS"/>
              </a:rPr>
              <a:t> </a:t>
            </a:r>
            <a:r>
              <a:rPr dirty="0" sz="2700" spc="100">
                <a:latin typeface="Trebuchet MS"/>
                <a:cs typeface="Trebuchet MS"/>
              </a:rPr>
              <a:t>supremacy </a:t>
            </a:r>
            <a:r>
              <a:rPr dirty="0" sz="2700" spc="-800">
                <a:latin typeface="Trebuchet MS"/>
                <a:cs typeface="Trebuchet MS"/>
              </a:rPr>
              <a:t>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refers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point </a:t>
            </a:r>
            <a:r>
              <a:rPr dirty="0" sz="2700" spc="-15">
                <a:solidFill>
                  <a:srgbClr val="FFFFFF"/>
                </a:solidFill>
                <a:latin typeface="Trebuchet MS"/>
                <a:cs typeface="Trebuchet MS"/>
              </a:rPr>
              <a:t>at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which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quantum 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computer 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outperform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700" spc="125">
                <a:solidFill>
                  <a:srgbClr val="FFFFFF"/>
                </a:solidFill>
                <a:latin typeface="Trebuchet MS"/>
                <a:cs typeface="Trebuchet MS"/>
              </a:rPr>
              <a:t>most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powerful 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classical </a:t>
            </a:r>
            <a:r>
              <a:rPr dirty="0" sz="27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supercomputers.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Achieving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quantum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supremacy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represents a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major 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milestone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700" spc="75">
                <a:solidFill>
                  <a:srgbClr val="FFFFFF"/>
                </a:solidFill>
                <a:latin typeface="Trebuchet MS"/>
                <a:cs typeface="Trebuchet MS"/>
              </a:rPr>
              <a:t>development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quantum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rebuchet MS"/>
                <a:cs typeface="Trebuchet MS"/>
              </a:rPr>
              <a:t>computing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rebuchet MS"/>
                <a:cs typeface="Trebuchet MS"/>
              </a:rPr>
              <a:t>serves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testament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transformative</a:t>
            </a:r>
            <a:endParaRPr sz="2700">
              <a:latin typeface="Trebuchet MS"/>
              <a:cs typeface="Trebuchet MS"/>
            </a:endParaRPr>
          </a:p>
          <a:p>
            <a:pPr algn="r" marR="9525">
              <a:lnSpc>
                <a:spcPct val="100000"/>
              </a:lnSpc>
              <a:spcBef>
                <a:spcPts val="60"/>
              </a:spcBef>
            </a:pP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potential.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292876" y="1715072"/>
            <a:ext cx="5621655" cy="12617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ts val="4850"/>
              </a:lnSpc>
              <a:spcBef>
                <a:spcPts val="125"/>
              </a:spcBef>
            </a:pPr>
            <a:r>
              <a:rPr dirty="0" sz="4400" spc="305"/>
              <a:t>Quantum</a:t>
            </a:r>
            <a:r>
              <a:rPr dirty="0" sz="4400" spc="70"/>
              <a:t> </a:t>
            </a:r>
            <a:r>
              <a:rPr dirty="0" sz="4400" spc="290"/>
              <a:t>Computing</a:t>
            </a:r>
            <a:endParaRPr sz="4400"/>
          </a:p>
          <a:p>
            <a:pPr algn="r" marR="5080">
              <a:lnSpc>
                <a:spcPts val="4850"/>
              </a:lnSpc>
            </a:pPr>
            <a:r>
              <a:rPr dirty="0" sz="4400" spc="200"/>
              <a:t>Landscape</a:t>
            </a:r>
            <a:endParaRPr sz="4400"/>
          </a:p>
        </p:txBody>
      </p:sp>
      <p:sp>
        <p:nvSpPr>
          <p:cNvPr id="8" name="object 8"/>
          <p:cNvSpPr txBox="1"/>
          <p:nvPr/>
        </p:nvSpPr>
        <p:spPr>
          <a:xfrm>
            <a:off x="12036666" y="3428887"/>
            <a:ext cx="5889625" cy="41421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 indent="1590040">
              <a:lnSpc>
                <a:spcPct val="100099"/>
              </a:lnSpc>
              <a:spcBef>
                <a:spcPts val="95"/>
              </a:spcBef>
            </a:pPr>
            <a:r>
              <a:rPr dirty="0" sz="2700" spc="5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7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landscape</a:t>
            </a:r>
            <a:r>
              <a:rPr dirty="0" sz="27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7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40">
                <a:solidFill>
                  <a:srgbClr val="FFFFFF"/>
                </a:solidFill>
                <a:latin typeface="Tahoma"/>
                <a:cs typeface="Tahoma"/>
              </a:rPr>
              <a:t>quantum </a:t>
            </a:r>
            <a:r>
              <a:rPr dirty="0" sz="2700" spc="-8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Tahoma"/>
                <a:cs typeface="Tahoma"/>
              </a:rPr>
              <a:t>computing </a:t>
            </a:r>
            <a:r>
              <a:rPr dirty="0" sz="2700" spc="7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rapidly </a:t>
            </a:r>
            <a:r>
              <a:rPr dirty="0" sz="2700" spc="40">
                <a:solidFill>
                  <a:srgbClr val="FFFFFF"/>
                </a:solidFill>
                <a:latin typeface="Tahoma"/>
                <a:cs typeface="Tahoma"/>
              </a:rPr>
              <a:t>evolving, </a:t>
            </a:r>
            <a:r>
              <a:rPr dirty="0" sz="2700" spc="9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ahoma"/>
                <a:cs typeface="Tahoma"/>
              </a:rPr>
              <a:t>major </a:t>
            </a:r>
            <a:r>
              <a:rPr dirty="0" sz="2700" spc="85">
                <a:solidFill>
                  <a:srgbClr val="FFFFFF"/>
                </a:solidFill>
                <a:latin typeface="Tahoma"/>
                <a:cs typeface="Tahoma"/>
              </a:rPr>
              <a:t>players </a:t>
            </a:r>
            <a:r>
              <a:rPr dirty="0" sz="2700" spc="10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700" spc="80">
                <a:solidFill>
                  <a:srgbClr val="FFFFFF"/>
                </a:solidFill>
                <a:latin typeface="Tahoma"/>
                <a:cs typeface="Tahoma"/>
              </a:rPr>
              <a:t>tech </a:t>
            </a: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industry </a:t>
            </a:r>
            <a:r>
              <a:rPr dirty="0" sz="27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Tahoma"/>
                <a:cs typeface="Tahoma"/>
              </a:rPr>
              <a:t>investing </a:t>
            </a:r>
            <a:r>
              <a:rPr dirty="0" sz="2700" spc="10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dirty="0" sz="2700" spc="140">
                <a:solidFill>
                  <a:srgbClr val="FFFFFF"/>
                </a:solidFill>
                <a:latin typeface="Tahoma"/>
                <a:cs typeface="Tahoma"/>
              </a:rPr>
              <a:t>quantum </a:t>
            </a:r>
            <a:r>
              <a:rPr dirty="0" sz="2700" spc="100">
                <a:solidFill>
                  <a:srgbClr val="FFFFFF"/>
                </a:solidFill>
                <a:latin typeface="Tahoma"/>
                <a:cs typeface="Tahoma"/>
              </a:rPr>
              <a:t>research </a:t>
            </a:r>
            <a:r>
              <a:rPr dirty="0" sz="2700" spc="13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700" spc="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development.</a:t>
            </a:r>
            <a:r>
              <a:rPr dirty="0" sz="27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dirty="0" sz="27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40">
                <a:solidFill>
                  <a:srgbClr val="FFFFFF"/>
                </a:solidFill>
                <a:latin typeface="Tahoma"/>
                <a:cs typeface="Tahoma"/>
              </a:rPr>
              <a:t>quantum</a:t>
            </a:r>
            <a:r>
              <a:rPr dirty="0" sz="27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Tahoma"/>
                <a:cs typeface="Tahoma"/>
              </a:rPr>
              <a:t>hardware </a:t>
            </a:r>
            <a:r>
              <a:rPr dirty="0" sz="2700" spc="-8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ahoma"/>
                <a:cs typeface="Tahoma"/>
              </a:rPr>
              <a:t>continues to </a:t>
            </a:r>
            <a:r>
              <a:rPr dirty="0" sz="2700" spc="60">
                <a:solidFill>
                  <a:srgbClr val="FFFFFF"/>
                </a:solidFill>
                <a:latin typeface="Tahoma"/>
                <a:cs typeface="Tahoma"/>
              </a:rPr>
              <a:t>advance, </a:t>
            </a: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the potential </a:t>
            </a:r>
            <a:r>
              <a:rPr dirty="0" sz="27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dirty="0" sz="2700" spc="80">
                <a:solidFill>
                  <a:srgbClr val="FFFFFF"/>
                </a:solidFill>
                <a:latin typeface="Tahoma"/>
                <a:cs typeface="Tahoma"/>
              </a:rPr>
              <a:t>practical </a:t>
            </a:r>
            <a:r>
              <a:rPr dirty="0" sz="2700" spc="140">
                <a:solidFill>
                  <a:srgbClr val="FFFFFF"/>
                </a:solidFill>
                <a:latin typeface="Tahoma"/>
                <a:cs typeface="Tahoma"/>
              </a:rPr>
              <a:t>quantum </a:t>
            </a:r>
            <a:r>
              <a:rPr dirty="0" sz="2700" spc="110">
                <a:solidFill>
                  <a:srgbClr val="FFFFFF"/>
                </a:solidFill>
                <a:latin typeface="Tahoma"/>
                <a:cs typeface="Tahoma"/>
              </a:rPr>
              <a:t>computing </a:t>
            </a:r>
            <a:r>
              <a:rPr dirty="0" sz="2700" spc="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ahoma"/>
                <a:cs typeface="Tahoma"/>
              </a:rPr>
              <a:t>solutions </a:t>
            </a:r>
            <a:r>
              <a:rPr dirty="0" sz="2700" spc="120">
                <a:solidFill>
                  <a:srgbClr val="FFFFFF"/>
                </a:solidFill>
                <a:latin typeface="Tahoma"/>
                <a:cs typeface="Tahoma"/>
              </a:rPr>
              <a:t>becomes </a:t>
            </a:r>
            <a:r>
              <a:rPr dirty="0" sz="2700" spc="70">
                <a:solidFill>
                  <a:srgbClr val="FFFFFF"/>
                </a:solidFill>
                <a:latin typeface="Tahoma"/>
                <a:cs typeface="Tahoma"/>
              </a:rPr>
              <a:t>increasingly </a:t>
            </a:r>
            <a:r>
              <a:rPr dirty="0" sz="2700" spc="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ahoma"/>
                <a:cs typeface="Tahoma"/>
              </a:rPr>
              <a:t>tangible, </a:t>
            </a:r>
            <a:r>
              <a:rPr dirty="0" sz="2700" spc="70">
                <a:solidFill>
                  <a:srgbClr val="FFFFFF"/>
                </a:solidFill>
                <a:latin typeface="Tahoma"/>
                <a:cs typeface="Tahoma"/>
              </a:rPr>
              <a:t>paving </a:t>
            </a: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700" spc="55">
                <a:solidFill>
                  <a:srgbClr val="FFFFFF"/>
                </a:solidFill>
                <a:latin typeface="Tahoma"/>
                <a:cs typeface="Tahoma"/>
              </a:rPr>
              <a:t>way </a:t>
            </a:r>
            <a:r>
              <a:rPr dirty="0" sz="2700" spc="105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dirty="0" sz="2700" spc="8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dirty="0" sz="2700" spc="105">
                <a:solidFill>
                  <a:srgbClr val="FFFFFF"/>
                </a:solidFill>
                <a:latin typeface="Tahoma"/>
                <a:cs typeface="Tahoma"/>
              </a:rPr>
              <a:t>new </a:t>
            </a:r>
            <a:r>
              <a:rPr dirty="0" sz="2700" spc="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ahoma"/>
                <a:cs typeface="Tahoma"/>
              </a:rPr>
              <a:t>era</a:t>
            </a:r>
            <a:r>
              <a:rPr dirty="0" sz="27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7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Tahoma"/>
                <a:cs typeface="Tahoma"/>
              </a:rPr>
              <a:t>information</a:t>
            </a:r>
            <a:r>
              <a:rPr dirty="0" sz="27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Tahoma"/>
                <a:cs typeface="Tahoma"/>
              </a:rPr>
              <a:t>processing.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08659" y="316499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6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5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3"/>
                  </a:lnTo>
                  <a:lnTo>
                    <a:pt x="0" y="1313909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920990">
              <a:lnSpc>
                <a:spcPct val="100000"/>
              </a:lnSpc>
              <a:spcBef>
                <a:spcPts val="100"/>
              </a:spcBef>
            </a:pPr>
            <a:r>
              <a:rPr dirty="0" spc="190"/>
              <a:t>Ethical</a:t>
            </a:r>
            <a:r>
              <a:rPr dirty="0" spc="160"/>
              <a:t> </a:t>
            </a:r>
            <a:r>
              <a:rPr dirty="0" spc="260"/>
              <a:t>Implications</a:t>
            </a: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03616" y="3754386"/>
            <a:ext cx="1934835" cy="35730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19170" y="4172330"/>
            <a:ext cx="1251381" cy="34893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48161" y="4172330"/>
            <a:ext cx="3543706" cy="34842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489223" y="2854388"/>
            <a:ext cx="6677659" cy="3313429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215"/>
              </a:spcBef>
            </a:pP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Trebuchet MS"/>
                <a:cs typeface="Trebuchet MS"/>
              </a:rPr>
              <a:t>unprecedented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computational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power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dirty="0" sz="2700" spc="140">
                <a:solidFill>
                  <a:srgbClr val="FFFFFF"/>
                </a:solidFill>
                <a:latin typeface="Tahoma"/>
                <a:cs typeface="Tahoma"/>
              </a:rPr>
              <a:t>quantum </a:t>
            </a:r>
            <a:r>
              <a:rPr dirty="0" sz="2700" spc="110">
                <a:solidFill>
                  <a:srgbClr val="FFFFFF"/>
                </a:solidFill>
                <a:latin typeface="Tahoma"/>
                <a:cs typeface="Tahoma"/>
              </a:rPr>
              <a:t>computing </a:t>
            </a:r>
            <a:r>
              <a:rPr dirty="0" sz="2700" spc="85">
                <a:solidFill>
                  <a:srgbClr val="FFFFFF"/>
                </a:solidFill>
                <a:latin typeface="Tahoma"/>
                <a:cs typeface="Tahoma"/>
              </a:rPr>
              <a:t>raises </a:t>
            </a:r>
            <a:r>
              <a:rPr dirty="0" sz="2700" spc="80">
                <a:solidFill>
                  <a:srgbClr val="FFFFFF"/>
                </a:solidFill>
                <a:latin typeface="Tahoma"/>
                <a:cs typeface="Tahoma"/>
              </a:rPr>
              <a:t>ethical </a:t>
            </a:r>
            <a:r>
              <a:rPr dirty="0" sz="2700" spc="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ahoma"/>
                <a:cs typeface="Tahoma"/>
              </a:rPr>
              <a:t>considerations </a:t>
            </a: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related </a:t>
            </a:r>
            <a:r>
              <a:rPr dirty="0" sz="2700" spc="105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dirty="0" sz="2700" spc="95">
                <a:latin typeface="Tahoma"/>
                <a:cs typeface="Tahoma"/>
              </a:rPr>
              <a:t>data </a:t>
            </a:r>
            <a:r>
              <a:rPr dirty="0" sz="2700" spc="45">
                <a:latin typeface="Tahoma"/>
                <a:cs typeface="Tahoma"/>
              </a:rPr>
              <a:t>privacy</a:t>
            </a:r>
            <a:r>
              <a:rPr dirty="0" sz="2700" spc="45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dirty="0" sz="27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55">
                <a:latin typeface="Tahoma"/>
                <a:cs typeface="Tahoma"/>
              </a:rPr>
              <a:t>security</a:t>
            </a:r>
            <a:r>
              <a:rPr dirty="0" sz="2700" spc="55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27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7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10">
                <a:latin typeface="Tahoma"/>
                <a:cs typeface="Tahoma"/>
              </a:rPr>
              <a:t>socioeconomic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65">
                <a:latin typeface="Tahoma"/>
                <a:cs typeface="Tahoma"/>
              </a:rPr>
              <a:t>impact</a:t>
            </a:r>
            <a:r>
              <a:rPr dirty="0" sz="2700" spc="6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700">
              <a:latin typeface="Tahoma"/>
              <a:cs typeface="Tahoma"/>
            </a:endParaRPr>
          </a:p>
          <a:p>
            <a:pPr marL="12700" marR="12700">
              <a:lnSpc>
                <a:spcPts val="3229"/>
              </a:lnSpc>
              <a:spcBef>
                <a:spcPts val="35"/>
              </a:spcBef>
            </a:pPr>
            <a:r>
              <a:rPr dirty="0" sz="2700" spc="110">
                <a:solidFill>
                  <a:srgbClr val="FFFFFF"/>
                </a:solidFill>
                <a:latin typeface="Tahoma"/>
                <a:cs typeface="Tahoma"/>
              </a:rPr>
              <a:t>Understanding </a:t>
            </a:r>
            <a:r>
              <a:rPr dirty="0" sz="2700" spc="13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addressing </a:t>
            </a:r>
            <a:r>
              <a:rPr dirty="0" sz="2700" spc="90">
                <a:solidFill>
                  <a:srgbClr val="FFFFFF"/>
                </a:solidFill>
                <a:latin typeface="Tahoma"/>
                <a:cs typeface="Tahoma"/>
              </a:rPr>
              <a:t>these </a:t>
            </a: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ahoma"/>
                <a:cs typeface="Tahoma"/>
              </a:rPr>
              <a:t>ethical</a:t>
            </a:r>
            <a:r>
              <a:rPr dirty="0" sz="27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implications</a:t>
            </a:r>
            <a:r>
              <a:rPr dirty="0" sz="27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27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Tahoma"/>
                <a:cs typeface="Tahoma"/>
              </a:rPr>
              <a:t>essential</a:t>
            </a:r>
            <a:r>
              <a:rPr dirty="0" sz="27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7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14">
                <a:solidFill>
                  <a:srgbClr val="FFFFFF"/>
                </a:solidFill>
                <a:latin typeface="Tahoma"/>
                <a:cs typeface="Tahoma"/>
              </a:rPr>
              <a:t>ensure </a:t>
            </a:r>
            <a:r>
              <a:rPr dirty="0" sz="2700" spc="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7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Tahoma"/>
                <a:cs typeface="Tahoma"/>
              </a:rPr>
              <a:t>responsible</a:t>
            </a:r>
            <a:r>
              <a:rPr dirty="0" sz="27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7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ahoma"/>
                <a:cs typeface="Tahoma"/>
              </a:rPr>
              <a:t>beneﬁcial</a:t>
            </a:r>
            <a:r>
              <a:rPr dirty="0" sz="27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ahoma"/>
                <a:cs typeface="Tahoma"/>
              </a:rPr>
              <a:t>integration </a:t>
            </a:r>
            <a:r>
              <a:rPr dirty="0" sz="2700" spc="-8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7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40">
                <a:solidFill>
                  <a:srgbClr val="FFFFFF"/>
                </a:solidFill>
                <a:latin typeface="Tahoma"/>
                <a:cs typeface="Tahoma"/>
              </a:rPr>
              <a:t>quantum</a:t>
            </a:r>
            <a:r>
              <a:rPr dirty="0" sz="27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Tahoma"/>
                <a:cs typeface="Tahoma"/>
              </a:rPr>
              <a:t>computing</a:t>
            </a:r>
            <a:r>
              <a:rPr dirty="0" sz="27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dirty="0" sz="27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ahoma"/>
                <a:cs typeface="Tahoma"/>
              </a:rPr>
              <a:t>society.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7301" y="257101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83" y="0"/>
            <a:ext cx="3476625" cy="1929764"/>
            <a:chOff x="11371783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60" y="0"/>
                  </a:moveTo>
                  <a:lnTo>
                    <a:pt x="729140" y="0"/>
                  </a:lnTo>
                  <a:lnTo>
                    <a:pt x="0" y="729118"/>
                  </a:lnTo>
                  <a:lnTo>
                    <a:pt x="1203058" y="1929688"/>
                  </a:lnTo>
                  <a:lnTo>
                    <a:pt x="2941382" y="191427"/>
                  </a:lnTo>
                  <a:lnTo>
                    <a:pt x="274966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71783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5"/>
                  </a:lnTo>
                  <a:lnTo>
                    <a:pt x="630288" y="824165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4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1782" y="605561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9" y="6448424"/>
                  </a:lnTo>
                  <a:lnTo>
                    <a:pt x="4470196" y="3225468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328432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9" y="0"/>
                </a:moveTo>
                <a:lnTo>
                  <a:pt x="2105120" y="0"/>
                </a:lnTo>
                <a:lnTo>
                  <a:pt x="0" y="2103512"/>
                </a:lnTo>
                <a:lnTo>
                  <a:pt x="3225419" y="5328982"/>
                </a:lnTo>
                <a:lnTo>
                  <a:pt x="5003722" y="3549320"/>
                </a:lnTo>
                <a:lnTo>
                  <a:pt x="5003722" y="658832"/>
                </a:lnTo>
                <a:lnTo>
                  <a:pt x="434487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6176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6" y="0"/>
                </a:moveTo>
                <a:lnTo>
                  <a:pt x="0" y="0"/>
                </a:lnTo>
                <a:lnTo>
                  <a:pt x="2167320" y="2166479"/>
                </a:lnTo>
                <a:lnTo>
                  <a:pt x="4334636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algn="ctr" marR="5080" indent="-635">
              <a:lnSpc>
                <a:spcPct val="99700"/>
              </a:lnSpc>
              <a:spcBef>
                <a:spcPts val="110"/>
              </a:spcBef>
            </a:pPr>
            <a:r>
              <a:rPr dirty="0" spc="-70"/>
              <a:t>In </a:t>
            </a:r>
            <a:r>
              <a:rPr dirty="0" spc="105"/>
              <a:t>conclusion, </a:t>
            </a:r>
            <a:r>
              <a:rPr dirty="0" spc="170"/>
              <a:t>quantum </a:t>
            </a:r>
            <a:r>
              <a:rPr dirty="0" spc="135"/>
              <a:t>computing </a:t>
            </a:r>
            <a:r>
              <a:rPr dirty="0" spc="130"/>
              <a:t>represents </a:t>
            </a:r>
            <a:r>
              <a:rPr dirty="0" spc="100"/>
              <a:t>a </a:t>
            </a:r>
            <a:r>
              <a:rPr dirty="0" spc="105"/>
              <a:t> </a:t>
            </a:r>
            <a:r>
              <a:rPr dirty="0" spc="135"/>
              <a:t>paradigm </a:t>
            </a:r>
            <a:r>
              <a:rPr dirty="0" spc="95"/>
              <a:t>shift </a:t>
            </a:r>
            <a:r>
              <a:rPr dirty="0" spc="125"/>
              <a:t>in </a:t>
            </a:r>
            <a:r>
              <a:rPr dirty="0" spc="135"/>
              <a:t>information </a:t>
            </a:r>
            <a:r>
              <a:rPr dirty="0" spc="90"/>
              <a:t>processing, </a:t>
            </a:r>
            <a:r>
              <a:rPr dirty="0" spc="125"/>
              <a:t>oﬀering </a:t>
            </a:r>
            <a:r>
              <a:rPr dirty="0" spc="130"/>
              <a:t> </a:t>
            </a:r>
            <a:r>
              <a:rPr dirty="0" spc="120"/>
              <a:t>the potential </a:t>
            </a:r>
            <a:r>
              <a:rPr dirty="0" spc="130"/>
              <a:t>to </a:t>
            </a:r>
            <a:r>
              <a:rPr dirty="0" spc="95"/>
              <a:t>solve </a:t>
            </a:r>
            <a:r>
              <a:rPr dirty="0" spc="145"/>
              <a:t>complex </a:t>
            </a:r>
            <a:r>
              <a:rPr dirty="0" spc="165"/>
              <a:t>problems </a:t>
            </a:r>
            <a:r>
              <a:rPr dirty="0" spc="85"/>
              <a:t>at </a:t>
            </a:r>
            <a:r>
              <a:rPr dirty="0" spc="140"/>
              <a:t>an </a:t>
            </a:r>
            <a:r>
              <a:rPr dirty="0" spc="145"/>
              <a:t> </a:t>
            </a:r>
            <a:r>
              <a:rPr dirty="0" spc="140"/>
              <a:t>unprecedented</a:t>
            </a:r>
            <a:r>
              <a:rPr dirty="0" spc="-185"/>
              <a:t> </a:t>
            </a:r>
            <a:r>
              <a:rPr dirty="0" spc="50"/>
              <a:t>scale.</a:t>
            </a:r>
            <a:r>
              <a:rPr dirty="0" spc="-175"/>
              <a:t> </a:t>
            </a:r>
            <a:r>
              <a:rPr dirty="0" spc="100"/>
              <a:t>As</a:t>
            </a:r>
            <a:r>
              <a:rPr dirty="0" spc="-180"/>
              <a:t> </a:t>
            </a:r>
            <a:r>
              <a:rPr dirty="0" spc="110"/>
              <a:t>we</a:t>
            </a:r>
            <a:r>
              <a:rPr dirty="0" spc="-175"/>
              <a:t> </a:t>
            </a:r>
            <a:r>
              <a:rPr dirty="0" spc="130"/>
              <a:t>continue</a:t>
            </a:r>
            <a:r>
              <a:rPr dirty="0" spc="-175"/>
              <a:t> </a:t>
            </a:r>
            <a:r>
              <a:rPr dirty="0" spc="130"/>
              <a:t>to</a:t>
            </a:r>
            <a:r>
              <a:rPr dirty="0" spc="-180"/>
              <a:t> </a:t>
            </a:r>
            <a:r>
              <a:rPr dirty="0" spc="125"/>
              <a:t>unlock</a:t>
            </a:r>
            <a:r>
              <a:rPr dirty="0" spc="-180"/>
              <a:t> </a:t>
            </a:r>
            <a:r>
              <a:rPr dirty="0" spc="114"/>
              <a:t>the </a:t>
            </a:r>
            <a:r>
              <a:rPr dirty="0" spc="-1019"/>
              <a:t> </a:t>
            </a:r>
            <a:r>
              <a:rPr dirty="0" spc="100"/>
              <a:t>capabilities</a:t>
            </a:r>
            <a:r>
              <a:rPr dirty="0" spc="-175"/>
              <a:t> </a:t>
            </a:r>
            <a:r>
              <a:rPr dirty="0" spc="125"/>
              <a:t>of</a:t>
            </a:r>
            <a:r>
              <a:rPr dirty="0" spc="-175"/>
              <a:t> </a:t>
            </a:r>
            <a:r>
              <a:rPr dirty="0" spc="170"/>
              <a:t>quantum</a:t>
            </a:r>
            <a:r>
              <a:rPr dirty="0" spc="-170"/>
              <a:t> </a:t>
            </a:r>
            <a:r>
              <a:rPr dirty="0" spc="105"/>
              <a:t>computing,</a:t>
            </a:r>
            <a:r>
              <a:rPr dirty="0" spc="-175"/>
              <a:t> </a:t>
            </a:r>
            <a:r>
              <a:rPr dirty="0" spc="70"/>
              <a:t>it</a:t>
            </a:r>
            <a:r>
              <a:rPr dirty="0" spc="-180"/>
              <a:t> </a:t>
            </a:r>
            <a:r>
              <a:rPr dirty="0" spc="85"/>
              <a:t>is</a:t>
            </a:r>
            <a:r>
              <a:rPr dirty="0" spc="-175"/>
              <a:t> </a:t>
            </a:r>
            <a:r>
              <a:rPr dirty="0" spc="105"/>
              <a:t>essential</a:t>
            </a:r>
            <a:r>
              <a:rPr dirty="0" spc="-175"/>
              <a:t> </a:t>
            </a:r>
            <a:r>
              <a:rPr dirty="0" spc="125"/>
              <a:t>to </a:t>
            </a:r>
            <a:r>
              <a:rPr dirty="0" spc="-1015"/>
              <a:t> </a:t>
            </a:r>
            <a:r>
              <a:rPr dirty="0" spc="70"/>
              <a:t>navigate </a:t>
            </a:r>
            <a:r>
              <a:rPr dirty="0" spc="120"/>
              <a:t>the </a:t>
            </a:r>
            <a:r>
              <a:rPr dirty="0" spc="95"/>
              <a:t>challenges </a:t>
            </a:r>
            <a:r>
              <a:rPr dirty="0" spc="160"/>
              <a:t>and </a:t>
            </a:r>
            <a:r>
              <a:rPr dirty="0" spc="95"/>
              <a:t>ethical </a:t>
            </a:r>
            <a:r>
              <a:rPr dirty="0" spc="125"/>
              <a:t>considerations </a:t>
            </a:r>
            <a:r>
              <a:rPr dirty="0" spc="-1019"/>
              <a:t> </a:t>
            </a:r>
            <a:r>
              <a:rPr dirty="0" spc="130"/>
              <a:t>to</a:t>
            </a:r>
            <a:r>
              <a:rPr dirty="0" spc="-185"/>
              <a:t> </a:t>
            </a:r>
            <a:r>
              <a:rPr dirty="0" spc="100"/>
              <a:t>realize</a:t>
            </a:r>
            <a:r>
              <a:rPr dirty="0" spc="-175"/>
              <a:t> </a:t>
            </a:r>
            <a:r>
              <a:rPr dirty="0" spc="80"/>
              <a:t>its</a:t>
            </a:r>
            <a:r>
              <a:rPr dirty="0" spc="-180"/>
              <a:t> </a:t>
            </a:r>
            <a:r>
              <a:rPr dirty="0" spc="114"/>
              <a:t>transformative</a:t>
            </a:r>
            <a:r>
              <a:rPr dirty="0" spc="-180"/>
              <a:t> </a:t>
            </a:r>
            <a:r>
              <a:rPr dirty="0" spc="125"/>
              <a:t>impact</a:t>
            </a:r>
            <a:r>
              <a:rPr dirty="0" spc="-185"/>
              <a:t> </a:t>
            </a:r>
            <a:r>
              <a:rPr dirty="0" spc="185"/>
              <a:t>on</a:t>
            </a:r>
            <a:r>
              <a:rPr dirty="0" spc="-175"/>
              <a:t> </a:t>
            </a:r>
            <a:r>
              <a:rPr dirty="0" spc="60"/>
              <a:t>society.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276262" y="1922767"/>
            <a:ext cx="5046980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0" spc="415"/>
              <a:t>Conclusion</a:t>
            </a:r>
            <a:endParaRPr sz="7500"/>
          </a:p>
        </p:txBody>
      </p:sp>
      <p:sp>
        <p:nvSpPr>
          <p:cNvPr id="13" name="object 13"/>
          <p:cNvSpPr/>
          <p:nvPr/>
        </p:nvSpPr>
        <p:spPr>
          <a:xfrm>
            <a:off x="7179474" y="3677386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5003" y="1084999"/>
            <a:ext cx="9143365" cy="7596505"/>
            <a:chOff x="9145003" y="1084999"/>
            <a:chExt cx="9143365" cy="7596505"/>
          </a:xfrm>
        </p:grpSpPr>
        <p:sp>
          <p:nvSpPr>
            <p:cNvPr id="3" name="object 3"/>
            <p:cNvSpPr/>
            <p:nvPr/>
          </p:nvSpPr>
          <p:spPr>
            <a:xfrm>
              <a:off x="11162754" y="2232507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58" y="3780802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58" y="5519115"/>
                  </a:lnTo>
                  <a:lnTo>
                    <a:pt x="2941358" y="3780802"/>
                  </a:lnTo>
                  <a:close/>
                </a:path>
                <a:path w="7125334" h="6448425">
                  <a:moveTo>
                    <a:pt x="7125284" y="1241806"/>
                  </a:moveTo>
                  <a:lnTo>
                    <a:pt x="5883935" y="0"/>
                  </a:lnTo>
                  <a:lnTo>
                    <a:pt x="2659799" y="3225457"/>
                  </a:lnTo>
                  <a:lnTo>
                    <a:pt x="5883948" y="6448412"/>
                  </a:lnTo>
                  <a:lnTo>
                    <a:pt x="7125284" y="5207584"/>
                  </a:lnTo>
                  <a:lnTo>
                    <a:pt x="7125284" y="1241806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02508" y="3247504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786" y="192227"/>
                  </a:moveTo>
                  <a:lnTo>
                    <a:pt x="2798635" y="0"/>
                  </a:lnTo>
                  <a:lnTo>
                    <a:pt x="0" y="2796121"/>
                  </a:lnTo>
                  <a:lnTo>
                    <a:pt x="194716" y="2990850"/>
                  </a:lnTo>
                  <a:lnTo>
                    <a:pt x="2990786" y="192227"/>
                  </a:lnTo>
                  <a:close/>
                </a:path>
                <a:path w="3096259" h="3399154">
                  <a:moveTo>
                    <a:pt x="3096069" y="1660283"/>
                  </a:moveTo>
                  <a:lnTo>
                    <a:pt x="2463304" y="1027493"/>
                  </a:lnTo>
                  <a:lnTo>
                    <a:pt x="724992" y="2765806"/>
                  </a:lnTo>
                  <a:lnTo>
                    <a:pt x="1357782" y="3398596"/>
                  </a:lnTo>
                  <a:lnTo>
                    <a:pt x="3096069" y="1660283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45003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67" y="0"/>
                  </a:moveTo>
                  <a:lnTo>
                    <a:pt x="0" y="884580"/>
                  </a:lnTo>
                  <a:lnTo>
                    <a:pt x="884567" y="1771650"/>
                  </a:lnTo>
                  <a:lnTo>
                    <a:pt x="1771650" y="884580"/>
                  </a:lnTo>
                  <a:lnTo>
                    <a:pt x="88456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627502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8538" y="0"/>
                  </a:moveTo>
                  <a:lnTo>
                    <a:pt x="120611" y="0"/>
                  </a:lnTo>
                  <a:lnTo>
                    <a:pt x="74205" y="9305"/>
                  </a:lnTo>
                  <a:lnTo>
                    <a:pt x="35807" y="34864"/>
                  </a:lnTo>
                  <a:lnTo>
                    <a:pt x="9658" y="73144"/>
                  </a:lnTo>
                  <a:lnTo>
                    <a:pt x="0" y="120611"/>
                  </a:lnTo>
                  <a:lnTo>
                    <a:pt x="0" y="700989"/>
                  </a:lnTo>
                  <a:lnTo>
                    <a:pt x="9305" y="747354"/>
                  </a:lnTo>
                  <a:lnTo>
                    <a:pt x="34864" y="785472"/>
                  </a:lnTo>
                  <a:lnTo>
                    <a:pt x="73144" y="810870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4" y="809809"/>
                  </a:lnTo>
                  <a:lnTo>
                    <a:pt x="783342" y="784529"/>
                  </a:lnTo>
                  <a:lnTo>
                    <a:pt x="792536" y="771334"/>
                  </a:lnTo>
                  <a:lnTo>
                    <a:pt x="120611" y="771334"/>
                  </a:lnTo>
                  <a:lnTo>
                    <a:pt x="92262" y="765602"/>
                  </a:lnTo>
                  <a:lnTo>
                    <a:pt x="69097" y="749977"/>
                  </a:lnTo>
                  <a:lnTo>
                    <a:pt x="53471" y="726816"/>
                  </a:lnTo>
                  <a:lnTo>
                    <a:pt x="47739" y="698474"/>
                  </a:lnTo>
                  <a:lnTo>
                    <a:pt x="47739" y="120611"/>
                  </a:lnTo>
                  <a:lnTo>
                    <a:pt x="53471" y="92262"/>
                  </a:lnTo>
                  <a:lnTo>
                    <a:pt x="69097" y="69097"/>
                  </a:lnTo>
                  <a:lnTo>
                    <a:pt x="92262" y="53471"/>
                  </a:lnTo>
                  <a:lnTo>
                    <a:pt x="120611" y="47739"/>
                  </a:lnTo>
                  <a:lnTo>
                    <a:pt x="794297" y="47739"/>
                  </a:lnTo>
                  <a:lnTo>
                    <a:pt x="783971" y="35179"/>
                  </a:lnTo>
                  <a:lnTo>
                    <a:pt x="765673" y="20145"/>
                  </a:lnTo>
                  <a:lnTo>
                    <a:pt x="745021" y="9112"/>
                  </a:lnTo>
                  <a:lnTo>
                    <a:pt x="722486" y="2317"/>
                  </a:lnTo>
                  <a:lnTo>
                    <a:pt x="698538" y="0"/>
                  </a:lnTo>
                  <a:close/>
                </a:path>
                <a:path w="819150" h="819150">
                  <a:moveTo>
                    <a:pt x="620799" y="97482"/>
                  </a:moveTo>
                  <a:lnTo>
                    <a:pt x="595515" y="97993"/>
                  </a:lnTo>
                  <a:lnTo>
                    <a:pt x="584248" y="98032"/>
                  </a:lnTo>
                  <a:lnTo>
                    <a:pt x="573216" y="98307"/>
                  </a:lnTo>
                  <a:lnTo>
                    <a:pt x="522604" y="106079"/>
                  </a:lnTo>
                  <a:lnTo>
                    <a:pt x="472586" y="126652"/>
                  </a:lnTo>
                  <a:lnTo>
                    <a:pt x="431124" y="164846"/>
                  </a:lnTo>
                  <a:lnTo>
                    <a:pt x="412362" y="215960"/>
                  </a:lnTo>
                  <a:lnTo>
                    <a:pt x="409575" y="238696"/>
                  </a:lnTo>
                  <a:lnTo>
                    <a:pt x="409575" y="339191"/>
                  </a:lnTo>
                  <a:lnTo>
                    <a:pt x="361835" y="339191"/>
                  </a:lnTo>
                  <a:lnTo>
                    <a:pt x="352609" y="340957"/>
                  </a:lnTo>
                  <a:lnTo>
                    <a:pt x="344558" y="345784"/>
                  </a:lnTo>
                  <a:lnTo>
                    <a:pt x="338863" y="352966"/>
                  </a:lnTo>
                  <a:lnTo>
                    <a:pt x="336702" y="361797"/>
                  </a:lnTo>
                  <a:lnTo>
                    <a:pt x="336702" y="457276"/>
                  </a:lnTo>
                  <a:lnTo>
                    <a:pt x="338509" y="466500"/>
                  </a:lnTo>
                  <a:lnTo>
                    <a:pt x="343615" y="474546"/>
                  </a:lnTo>
                  <a:lnTo>
                    <a:pt x="351548" y="480238"/>
                  </a:lnTo>
                  <a:lnTo>
                    <a:pt x="361835" y="482396"/>
                  </a:lnTo>
                  <a:lnTo>
                    <a:pt x="409575" y="482396"/>
                  </a:lnTo>
                  <a:lnTo>
                    <a:pt x="409575" y="771334"/>
                  </a:lnTo>
                  <a:lnTo>
                    <a:pt x="457314" y="771334"/>
                  </a:lnTo>
                  <a:lnTo>
                    <a:pt x="457314" y="457276"/>
                  </a:lnTo>
                  <a:lnTo>
                    <a:pt x="455548" y="448091"/>
                  </a:lnTo>
                  <a:lnTo>
                    <a:pt x="450721" y="440318"/>
                  </a:lnTo>
                  <a:lnTo>
                    <a:pt x="443539" y="435369"/>
                  </a:lnTo>
                  <a:lnTo>
                    <a:pt x="434708" y="434657"/>
                  </a:lnTo>
                  <a:lnTo>
                    <a:pt x="384454" y="434657"/>
                  </a:lnTo>
                  <a:lnTo>
                    <a:pt x="384454" y="386930"/>
                  </a:lnTo>
                  <a:lnTo>
                    <a:pt x="434708" y="386930"/>
                  </a:lnTo>
                  <a:lnTo>
                    <a:pt x="443892" y="385123"/>
                  </a:lnTo>
                  <a:lnTo>
                    <a:pt x="451664" y="380017"/>
                  </a:lnTo>
                  <a:lnTo>
                    <a:pt x="456609" y="372084"/>
                  </a:lnTo>
                  <a:lnTo>
                    <a:pt x="457314" y="361797"/>
                  </a:lnTo>
                  <a:lnTo>
                    <a:pt x="457417" y="248742"/>
                  </a:lnTo>
                  <a:lnTo>
                    <a:pt x="457707" y="234569"/>
                  </a:lnTo>
                  <a:lnTo>
                    <a:pt x="467917" y="196176"/>
                  </a:lnTo>
                  <a:lnTo>
                    <a:pt x="498107" y="168026"/>
                  </a:lnTo>
                  <a:lnTo>
                    <a:pt x="535089" y="152952"/>
                  </a:lnTo>
                  <a:lnTo>
                    <a:pt x="588216" y="144710"/>
                  </a:lnTo>
                  <a:lnTo>
                    <a:pt x="598030" y="143217"/>
                  </a:lnTo>
                  <a:lnTo>
                    <a:pt x="715357" y="143217"/>
                  </a:lnTo>
                  <a:lnTo>
                    <a:pt x="716127" y="138188"/>
                  </a:lnTo>
                  <a:lnTo>
                    <a:pt x="716206" y="129279"/>
                  </a:lnTo>
                  <a:lnTo>
                    <a:pt x="712985" y="121546"/>
                  </a:lnTo>
                  <a:lnTo>
                    <a:pt x="706938" y="115226"/>
                  </a:lnTo>
                  <a:lnTo>
                    <a:pt x="698538" y="110553"/>
                  </a:lnTo>
                  <a:lnTo>
                    <a:pt x="673254" y="103999"/>
                  </a:lnTo>
                  <a:lnTo>
                    <a:pt x="647026" y="99563"/>
                  </a:lnTo>
                  <a:lnTo>
                    <a:pt x="620799" y="97482"/>
                  </a:lnTo>
                  <a:close/>
                </a:path>
                <a:path w="819150" h="819150">
                  <a:moveTo>
                    <a:pt x="620649" y="206032"/>
                  </a:moveTo>
                  <a:lnTo>
                    <a:pt x="605574" y="206032"/>
                  </a:lnTo>
                  <a:lnTo>
                    <a:pt x="598030" y="208546"/>
                  </a:lnTo>
                  <a:lnTo>
                    <a:pt x="567991" y="217846"/>
                  </a:lnTo>
                  <a:lnTo>
                    <a:pt x="546201" y="233980"/>
                  </a:lnTo>
                  <a:lnTo>
                    <a:pt x="533365" y="256240"/>
                  </a:lnTo>
                  <a:lnTo>
                    <a:pt x="530186" y="283921"/>
                  </a:lnTo>
                  <a:lnTo>
                    <a:pt x="530186" y="361797"/>
                  </a:lnTo>
                  <a:lnTo>
                    <a:pt x="531952" y="371023"/>
                  </a:lnTo>
                  <a:lnTo>
                    <a:pt x="536779" y="379074"/>
                  </a:lnTo>
                  <a:lnTo>
                    <a:pt x="543961" y="384770"/>
                  </a:lnTo>
                  <a:lnTo>
                    <a:pt x="552792" y="386930"/>
                  </a:lnTo>
                  <a:lnTo>
                    <a:pt x="643255" y="386930"/>
                  </a:lnTo>
                  <a:lnTo>
                    <a:pt x="630694" y="434657"/>
                  </a:lnTo>
                  <a:lnTo>
                    <a:pt x="552792" y="434657"/>
                  </a:lnTo>
                  <a:lnTo>
                    <a:pt x="543608" y="436425"/>
                  </a:lnTo>
                  <a:lnTo>
                    <a:pt x="535836" y="441256"/>
                  </a:lnTo>
                  <a:lnTo>
                    <a:pt x="530891" y="448443"/>
                  </a:lnTo>
                  <a:lnTo>
                    <a:pt x="530186" y="457276"/>
                  </a:lnTo>
                  <a:lnTo>
                    <a:pt x="530186" y="771334"/>
                  </a:lnTo>
                  <a:lnTo>
                    <a:pt x="577926" y="771334"/>
                  </a:lnTo>
                  <a:lnTo>
                    <a:pt x="577926" y="482396"/>
                  </a:lnTo>
                  <a:lnTo>
                    <a:pt x="650798" y="482396"/>
                  </a:lnTo>
                  <a:lnTo>
                    <a:pt x="696023" y="369341"/>
                  </a:lnTo>
                  <a:lnTo>
                    <a:pt x="698538" y="361797"/>
                  </a:lnTo>
                  <a:lnTo>
                    <a:pt x="693508" y="346722"/>
                  </a:lnTo>
                  <a:lnTo>
                    <a:pt x="688479" y="341706"/>
                  </a:lnTo>
                  <a:lnTo>
                    <a:pt x="684714" y="339191"/>
                  </a:lnTo>
                  <a:lnTo>
                    <a:pt x="577926" y="339191"/>
                  </a:lnTo>
                  <a:lnTo>
                    <a:pt x="577926" y="283921"/>
                  </a:lnTo>
                  <a:lnTo>
                    <a:pt x="578750" y="276065"/>
                  </a:lnTo>
                  <a:lnTo>
                    <a:pt x="582637" y="268211"/>
                  </a:lnTo>
                  <a:lnTo>
                    <a:pt x="591706" y="261300"/>
                  </a:lnTo>
                  <a:lnTo>
                    <a:pt x="608076" y="256273"/>
                  </a:lnTo>
                  <a:lnTo>
                    <a:pt x="618134" y="256273"/>
                  </a:lnTo>
                  <a:lnTo>
                    <a:pt x="623163" y="253771"/>
                  </a:lnTo>
                  <a:lnTo>
                    <a:pt x="696023" y="253771"/>
                  </a:lnTo>
                  <a:lnTo>
                    <a:pt x="701052" y="248742"/>
                  </a:lnTo>
                  <a:lnTo>
                    <a:pt x="701052" y="243713"/>
                  </a:lnTo>
                  <a:lnTo>
                    <a:pt x="705562" y="211048"/>
                  </a:lnTo>
                  <a:lnTo>
                    <a:pt x="658342" y="211048"/>
                  </a:lnTo>
                  <a:lnTo>
                    <a:pt x="650329" y="209562"/>
                  </a:lnTo>
                  <a:lnTo>
                    <a:pt x="641377" y="208545"/>
                  </a:lnTo>
                  <a:lnTo>
                    <a:pt x="631483" y="207524"/>
                  </a:lnTo>
                  <a:lnTo>
                    <a:pt x="620649" y="206032"/>
                  </a:lnTo>
                  <a:close/>
                </a:path>
                <a:path w="819150" h="819150">
                  <a:moveTo>
                    <a:pt x="794297" y="47739"/>
                  </a:moveTo>
                  <a:lnTo>
                    <a:pt x="698538" y="47739"/>
                  </a:lnTo>
                  <a:lnTo>
                    <a:pt x="726881" y="53471"/>
                  </a:lnTo>
                  <a:lnTo>
                    <a:pt x="750047" y="69097"/>
                  </a:lnTo>
                  <a:lnTo>
                    <a:pt x="765676" y="92262"/>
                  </a:lnTo>
                  <a:lnTo>
                    <a:pt x="771410" y="120611"/>
                  </a:lnTo>
                  <a:lnTo>
                    <a:pt x="771410" y="700989"/>
                  </a:lnTo>
                  <a:lnTo>
                    <a:pt x="765676" y="729291"/>
                  </a:lnTo>
                  <a:lnTo>
                    <a:pt x="750047" y="752178"/>
                  </a:lnTo>
                  <a:lnTo>
                    <a:pt x="726881" y="767056"/>
                  </a:lnTo>
                  <a:lnTo>
                    <a:pt x="698538" y="771334"/>
                  </a:lnTo>
                  <a:lnTo>
                    <a:pt x="792536" y="771334"/>
                  </a:lnTo>
                  <a:lnTo>
                    <a:pt x="809491" y="747000"/>
                  </a:lnTo>
                  <a:lnTo>
                    <a:pt x="819150" y="700989"/>
                  </a:lnTo>
                  <a:lnTo>
                    <a:pt x="819150" y="120611"/>
                  </a:lnTo>
                  <a:lnTo>
                    <a:pt x="816834" y="96661"/>
                  </a:lnTo>
                  <a:lnTo>
                    <a:pt x="810042" y="74123"/>
                  </a:lnTo>
                  <a:lnTo>
                    <a:pt x="799010" y="53471"/>
                  </a:lnTo>
                  <a:lnTo>
                    <a:pt x="794297" y="47739"/>
                  </a:lnTo>
                  <a:close/>
                </a:path>
                <a:path w="819150" h="819150">
                  <a:moveTo>
                    <a:pt x="680948" y="336677"/>
                  </a:moveTo>
                  <a:lnTo>
                    <a:pt x="673404" y="339191"/>
                  </a:lnTo>
                  <a:lnTo>
                    <a:pt x="684714" y="339191"/>
                  </a:lnTo>
                  <a:lnTo>
                    <a:pt x="680948" y="336677"/>
                  </a:lnTo>
                  <a:close/>
                </a:path>
                <a:path w="819150" h="819150">
                  <a:moveTo>
                    <a:pt x="696023" y="253771"/>
                  </a:moveTo>
                  <a:lnTo>
                    <a:pt x="623163" y="253771"/>
                  </a:lnTo>
                  <a:lnTo>
                    <a:pt x="634391" y="254240"/>
                  </a:lnTo>
                  <a:lnTo>
                    <a:pt x="645147" y="255651"/>
                  </a:lnTo>
                  <a:lnTo>
                    <a:pt x="654960" y="258004"/>
                  </a:lnTo>
                  <a:lnTo>
                    <a:pt x="663359" y="261302"/>
                  </a:lnTo>
                  <a:lnTo>
                    <a:pt x="668388" y="261302"/>
                  </a:lnTo>
                  <a:lnTo>
                    <a:pt x="673417" y="263817"/>
                  </a:lnTo>
                  <a:lnTo>
                    <a:pt x="685977" y="263817"/>
                  </a:lnTo>
                  <a:lnTo>
                    <a:pt x="696023" y="253771"/>
                  </a:lnTo>
                  <a:close/>
                </a:path>
                <a:path w="819150" h="819150">
                  <a:moveTo>
                    <a:pt x="715357" y="143217"/>
                  </a:moveTo>
                  <a:lnTo>
                    <a:pt x="598030" y="143217"/>
                  </a:lnTo>
                  <a:lnTo>
                    <a:pt x="614992" y="143728"/>
                  </a:lnTo>
                  <a:lnTo>
                    <a:pt x="631952" y="145416"/>
                  </a:lnTo>
                  <a:lnTo>
                    <a:pt x="648911" y="148516"/>
                  </a:lnTo>
                  <a:lnTo>
                    <a:pt x="665873" y="153263"/>
                  </a:lnTo>
                  <a:lnTo>
                    <a:pt x="662103" y="184042"/>
                  </a:lnTo>
                  <a:lnTo>
                    <a:pt x="660221" y="198487"/>
                  </a:lnTo>
                  <a:lnTo>
                    <a:pt x="658342" y="211048"/>
                  </a:lnTo>
                  <a:lnTo>
                    <a:pt x="705562" y="211048"/>
                  </a:lnTo>
                  <a:lnTo>
                    <a:pt x="706938" y="201080"/>
                  </a:lnTo>
                  <a:lnTo>
                    <a:pt x="710471" y="175877"/>
                  </a:lnTo>
                  <a:lnTo>
                    <a:pt x="713063" y="158211"/>
                  </a:lnTo>
                  <a:lnTo>
                    <a:pt x="715357" y="1432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107544" y="1084998"/>
              <a:ext cx="3754120" cy="1771650"/>
            </a:xfrm>
            <a:custGeom>
              <a:avLst/>
              <a:gdLst/>
              <a:ahLst/>
              <a:cxnLst/>
              <a:rect l="l" t="t" r="r" b="b"/>
              <a:pathLst>
                <a:path w="3754119" h="1771650">
                  <a:moveTo>
                    <a:pt x="1771650" y="884580"/>
                  </a:moveTo>
                  <a:lnTo>
                    <a:pt x="884555" y="0"/>
                  </a:lnTo>
                  <a:lnTo>
                    <a:pt x="0" y="884580"/>
                  </a:lnTo>
                  <a:lnTo>
                    <a:pt x="884555" y="1771650"/>
                  </a:lnTo>
                  <a:lnTo>
                    <a:pt x="1771650" y="884580"/>
                  </a:lnTo>
                  <a:close/>
                </a:path>
                <a:path w="3754119" h="1771650">
                  <a:moveTo>
                    <a:pt x="3754120" y="884580"/>
                  </a:moveTo>
                  <a:lnTo>
                    <a:pt x="2868295" y="0"/>
                  </a:lnTo>
                  <a:lnTo>
                    <a:pt x="1982470" y="884580"/>
                  </a:lnTo>
                  <a:lnTo>
                    <a:pt x="2868295" y="1771650"/>
                  </a:lnTo>
                  <a:lnTo>
                    <a:pt x="3754120" y="88458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703173" y="1853971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4">
                  <a:moveTo>
                    <a:pt x="120523" y="0"/>
                  </a:moveTo>
                  <a:lnTo>
                    <a:pt x="25019" y="0"/>
                  </a:lnTo>
                  <a:lnTo>
                    <a:pt x="15805" y="1767"/>
                  </a:lnTo>
                  <a:lnTo>
                    <a:pt x="7794" y="6599"/>
                  </a:lnTo>
                  <a:lnTo>
                    <a:pt x="2141" y="13785"/>
                  </a:lnTo>
                  <a:lnTo>
                    <a:pt x="0" y="22618"/>
                  </a:lnTo>
                  <a:lnTo>
                    <a:pt x="0" y="407073"/>
                  </a:lnTo>
                  <a:lnTo>
                    <a:pt x="1801" y="416257"/>
                  </a:lnTo>
                  <a:lnTo>
                    <a:pt x="6889" y="424029"/>
                  </a:lnTo>
                  <a:lnTo>
                    <a:pt x="14787" y="428974"/>
                  </a:lnTo>
                  <a:lnTo>
                    <a:pt x="25019" y="429679"/>
                  </a:lnTo>
                  <a:lnTo>
                    <a:pt x="120523" y="429679"/>
                  </a:lnTo>
                  <a:lnTo>
                    <a:pt x="129716" y="427913"/>
                  </a:lnTo>
                  <a:lnTo>
                    <a:pt x="137493" y="423086"/>
                  </a:lnTo>
                  <a:lnTo>
                    <a:pt x="142436" y="415904"/>
                  </a:lnTo>
                  <a:lnTo>
                    <a:pt x="143129" y="407073"/>
                  </a:lnTo>
                  <a:lnTo>
                    <a:pt x="143129" y="381939"/>
                  </a:lnTo>
                  <a:lnTo>
                    <a:pt x="47625" y="381939"/>
                  </a:lnTo>
                  <a:lnTo>
                    <a:pt x="47625" y="47752"/>
                  </a:lnTo>
                  <a:lnTo>
                    <a:pt x="143129" y="47752"/>
                  </a:lnTo>
                  <a:lnTo>
                    <a:pt x="143129" y="22618"/>
                  </a:lnTo>
                  <a:lnTo>
                    <a:pt x="141364" y="13433"/>
                  </a:lnTo>
                  <a:lnTo>
                    <a:pt x="136540" y="5661"/>
                  </a:lnTo>
                  <a:lnTo>
                    <a:pt x="129359" y="712"/>
                  </a:lnTo>
                  <a:lnTo>
                    <a:pt x="120523" y="0"/>
                  </a:lnTo>
                  <a:close/>
                </a:path>
                <a:path w="143509" h="429894">
                  <a:moveTo>
                    <a:pt x="143129" y="47752"/>
                  </a:moveTo>
                  <a:lnTo>
                    <a:pt x="95377" y="47752"/>
                  </a:lnTo>
                  <a:lnTo>
                    <a:pt x="95377" y="381939"/>
                  </a:lnTo>
                  <a:lnTo>
                    <a:pt x="143129" y="381939"/>
                  </a:lnTo>
                  <a:lnTo>
                    <a:pt x="143129" y="477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3173" y="1660499"/>
              <a:ext cx="143129" cy="14321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582524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5960" y="439737"/>
                  </a:moveTo>
                  <a:lnTo>
                    <a:pt x="690118" y="397548"/>
                  </a:lnTo>
                  <a:lnTo>
                    <a:pt x="673303" y="359702"/>
                  </a:lnTo>
                  <a:lnTo>
                    <a:pt x="653884" y="336715"/>
                  </a:lnTo>
                  <a:lnTo>
                    <a:pt x="648208" y="330009"/>
                  </a:lnTo>
                  <a:lnTo>
                    <a:pt x="648208" y="439737"/>
                  </a:lnTo>
                  <a:lnTo>
                    <a:pt x="648208" y="673417"/>
                  </a:lnTo>
                  <a:lnTo>
                    <a:pt x="600456" y="673417"/>
                  </a:lnTo>
                  <a:lnTo>
                    <a:pt x="600456" y="482447"/>
                  </a:lnTo>
                  <a:lnTo>
                    <a:pt x="592963" y="445274"/>
                  </a:lnTo>
                  <a:lnTo>
                    <a:pt x="585851" y="434708"/>
                  </a:lnTo>
                  <a:lnTo>
                    <a:pt x="572528" y="414921"/>
                  </a:lnTo>
                  <a:lnTo>
                    <a:pt x="542213" y="394474"/>
                  </a:lnTo>
                  <a:lnTo>
                    <a:pt x="505079" y="386969"/>
                  </a:lnTo>
                  <a:lnTo>
                    <a:pt x="467868" y="394474"/>
                  </a:lnTo>
                  <a:lnTo>
                    <a:pt x="437515" y="414921"/>
                  </a:lnTo>
                  <a:lnTo>
                    <a:pt x="417068" y="445274"/>
                  </a:lnTo>
                  <a:lnTo>
                    <a:pt x="409575" y="482447"/>
                  </a:lnTo>
                  <a:lnTo>
                    <a:pt x="409575" y="673417"/>
                  </a:lnTo>
                  <a:lnTo>
                    <a:pt x="359283" y="673417"/>
                  </a:lnTo>
                  <a:lnTo>
                    <a:pt x="359283" y="339229"/>
                  </a:lnTo>
                  <a:lnTo>
                    <a:pt x="409575" y="339229"/>
                  </a:lnTo>
                  <a:lnTo>
                    <a:pt x="409575" y="361835"/>
                  </a:lnTo>
                  <a:lnTo>
                    <a:pt x="410502" y="368909"/>
                  </a:lnTo>
                  <a:lnTo>
                    <a:pt x="413321" y="375031"/>
                  </a:lnTo>
                  <a:lnTo>
                    <a:pt x="418033" y="380225"/>
                  </a:lnTo>
                  <a:lnTo>
                    <a:pt x="424688" y="384454"/>
                  </a:lnTo>
                  <a:lnTo>
                    <a:pt x="427101" y="384454"/>
                  </a:lnTo>
                  <a:lnTo>
                    <a:pt x="429641" y="386969"/>
                  </a:lnTo>
                  <a:lnTo>
                    <a:pt x="437134" y="386969"/>
                  </a:lnTo>
                  <a:lnTo>
                    <a:pt x="444754" y="384454"/>
                  </a:lnTo>
                  <a:lnTo>
                    <a:pt x="449707" y="379425"/>
                  </a:lnTo>
                  <a:lnTo>
                    <a:pt x="459740" y="366864"/>
                  </a:lnTo>
                  <a:lnTo>
                    <a:pt x="476580" y="353682"/>
                  </a:lnTo>
                  <a:lnTo>
                    <a:pt x="496227" y="344258"/>
                  </a:lnTo>
                  <a:lnTo>
                    <a:pt x="515353" y="339229"/>
                  </a:lnTo>
                  <a:lnTo>
                    <a:pt x="517753" y="338607"/>
                  </a:lnTo>
                  <a:lnTo>
                    <a:pt x="540258" y="336715"/>
                  </a:lnTo>
                  <a:lnTo>
                    <a:pt x="552831" y="336715"/>
                  </a:lnTo>
                  <a:lnTo>
                    <a:pt x="597357" y="352818"/>
                  </a:lnTo>
                  <a:lnTo>
                    <a:pt x="642239" y="406361"/>
                  </a:lnTo>
                  <a:lnTo>
                    <a:pt x="648208" y="439737"/>
                  </a:lnTo>
                  <a:lnTo>
                    <a:pt x="648208" y="330009"/>
                  </a:lnTo>
                  <a:lnTo>
                    <a:pt x="611085" y="304736"/>
                  </a:lnTo>
                  <a:lnTo>
                    <a:pt x="567817" y="291477"/>
                  </a:lnTo>
                  <a:lnTo>
                    <a:pt x="540258" y="288975"/>
                  </a:lnTo>
                  <a:lnTo>
                    <a:pt x="517715" y="290398"/>
                  </a:lnTo>
                  <a:lnTo>
                    <a:pt x="495935" y="294627"/>
                  </a:lnTo>
                  <a:lnTo>
                    <a:pt x="475564" y="301701"/>
                  </a:lnTo>
                  <a:lnTo>
                    <a:pt x="457327" y="311581"/>
                  </a:lnTo>
                  <a:lnTo>
                    <a:pt x="454088" y="303149"/>
                  </a:lnTo>
                  <a:lnTo>
                    <a:pt x="448513" y="296824"/>
                  </a:lnTo>
                  <a:lnTo>
                    <a:pt x="441045" y="292862"/>
                  </a:lnTo>
                  <a:lnTo>
                    <a:pt x="432181" y="291477"/>
                  </a:lnTo>
                  <a:lnTo>
                    <a:pt x="336677" y="291477"/>
                  </a:lnTo>
                  <a:lnTo>
                    <a:pt x="327431" y="293255"/>
                  </a:lnTo>
                  <a:lnTo>
                    <a:pt x="319379" y="298081"/>
                  </a:lnTo>
                  <a:lnTo>
                    <a:pt x="313690" y="305269"/>
                  </a:lnTo>
                  <a:lnTo>
                    <a:pt x="311531" y="314096"/>
                  </a:lnTo>
                  <a:lnTo>
                    <a:pt x="311531" y="698550"/>
                  </a:lnTo>
                  <a:lnTo>
                    <a:pt x="313334" y="707745"/>
                  </a:lnTo>
                  <a:lnTo>
                    <a:pt x="318427" y="715518"/>
                  </a:lnTo>
                  <a:lnTo>
                    <a:pt x="326364" y="720458"/>
                  </a:lnTo>
                  <a:lnTo>
                    <a:pt x="336677" y="721156"/>
                  </a:lnTo>
                  <a:lnTo>
                    <a:pt x="432181" y="721156"/>
                  </a:lnTo>
                  <a:lnTo>
                    <a:pt x="441413" y="719391"/>
                  </a:lnTo>
                  <a:lnTo>
                    <a:pt x="449465" y="714565"/>
                  </a:lnTo>
                  <a:lnTo>
                    <a:pt x="455155" y="707390"/>
                  </a:lnTo>
                  <a:lnTo>
                    <a:pt x="457327" y="698550"/>
                  </a:lnTo>
                  <a:lnTo>
                    <a:pt x="457327" y="673417"/>
                  </a:lnTo>
                  <a:lnTo>
                    <a:pt x="457327" y="482447"/>
                  </a:lnTo>
                  <a:lnTo>
                    <a:pt x="461251" y="463334"/>
                  </a:lnTo>
                  <a:lnTo>
                    <a:pt x="471766" y="448221"/>
                  </a:lnTo>
                  <a:lnTo>
                    <a:pt x="487006" y="438289"/>
                  </a:lnTo>
                  <a:lnTo>
                    <a:pt x="505079" y="434708"/>
                  </a:lnTo>
                  <a:lnTo>
                    <a:pt x="524154" y="438645"/>
                  </a:lnTo>
                  <a:lnTo>
                    <a:pt x="539280" y="449160"/>
                  </a:lnTo>
                  <a:lnTo>
                    <a:pt x="549236" y="464400"/>
                  </a:lnTo>
                  <a:lnTo>
                    <a:pt x="552831" y="482447"/>
                  </a:lnTo>
                  <a:lnTo>
                    <a:pt x="552831" y="698550"/>
                  </a:lnTo>
                  <a:lnTo>
                    <a:pt x="554583" y="707745"/>
                  </a:lnTo>
                  <a:lnTo>
                    <a:pt x="559409" y="715518"/>
                  </a:lnTo>
                  <a:lnTo>
                    <a:pt x="566597" y="720458"/>
                  </a:lnTo>
                  <a:lnTo>
                    <a:pt x="575437" y="721156"/>
                  </a:lnTo>
                  <a:lnTo>
                    <a:pt x="673354" y="721156"/>
                  </a:lnTo>
                  <a:lnTo>
                    <a:pt x="682536" y="719391"/>
                  </a:lnTo>
                  <a:lnTo>
                    <a:pt x="690321" y="714565"/>
                  </a:lnTo>
                  <a:lnTo>
                    <a:pt x="695261" y="707390"/>
                  </a:lnTo>
                  <a:lnTo>
                    <a:pt x="695960" y="698550"/>
                  </a:lnTo>
                  <a:lnTo>
                    <a:pt x="695960" y="673417"/>
                  </a:lnTo>
                  <a:lnTo>
                    <a:pt x="695960" y="439737"/>
                  </a:lnTo>
                  <a:close/>
                </a:path>
                <a:path w="819150" h="819150">
                  <a:moveTo>
                    <a:pt x="819150" y="123126"/>
                  </a:moveTo>
                  <a:lnTo>
                    <a:pt x="809447" y="76695"/>
                  </a:lnTo>
                  <a:lnTo>
                    <a:pt x="789686" y="47752"/>
                  </a:lnTo>
                  <a:lnTo>
                    <a:pt x="783031" y="38023"/>
                  </a:lnTo>
                  <a:lnTo>
                    <a:pt x="768858" y="28295"/>
                  </a:lnTo>
                  <a:lnTo>
                    <a:pt x="768858" y="123126"/>
                  </a:lnTo>
                  <a:lnTo>
                    <a:pt x="768858" y="698550"/>
                  </a:lnTo>
                  <a:lnTo>
                    <a:pt x="763117" y="726897"/>
                  </a:lnTo>
                  <a:lnTo>
                    <a:pt x="747496" y="750062"/>
                  </a:lnTo>
                  <a:lnTo>
                    <a:pt x="724331" y="765683"/>
                  </a:lnTo>
                  <a:lnTo>
                    <a:pt x="695960" y="771410"/>
                  </a:lnTo>
                  <a:lnTo>
                    <a:pt x="120650" y="771410"/>
                  </a:lnTo>
                  <a:lnTo>
                    <a:pt x="92265" y="765683"/>
                  </a:lnTo>
                  <a:lnTo>
                    <a:pt x="69100" y="750062"/>
                  </a:lnTo>
                  <a:lnTo>
                    <a:pt x="53479" y="726897"/>
                  </a:lnTo>
                  <a:lnTo>
                    <a:pt x="47752" y="698550"/>
                  </a:lnTo>
                  <a:lnTo>
                    <a:pt x="47752" y="123126"/>
                  </a:lnTo>
                  <a:lnTo>
                    <a:pt x="53479" y="94754"/>
                  </a:lnTo>
                  <a:lnTo>
                    <a:pt x="69100" y="71310"/>
                  </a:lnTo>
                  <a:lnTo>
                    <a:pt x="92265" y="54940"/>
                  </a:lnTo>
                  <a:lnTo>
                    <a:pt x="120650" y="47752"/>
                  </a:lnTo>
                  <a:lnTo>
                    <a:pt x="695960" y="47752"/>
                  </a:lnTo>
                  <a:lnTo>
                    <a:pt x="724331" y="53530"/>
                  </a:lnTo>
                  <a:lnTo>
                    <a:pt x="747496" y="69430"/>
                  </a:lnTo>
                  <a:lnTo>
                    <a:pt x="763117" y="93332"/>
                  </a:lnTo>
                  <a:lnTo>
                    <a:pt x="768858" y="123126"/>
                  </a:lnTo>
                  <a:lnTo>
                    <a:pt x="768858" y="28295"/>
                  </a:lnTo>
                  <a:lnTo>
                    <a:pt x="743864" y="11125"/>
                  </a:lnTo>
                  <a:lnTo>
                    <a:pt x="695960" y="0"/>
                  </a:lnTo>
                  <a:lnTo>
                    <a:pt x="120650" y="0"/>
                  </a:lnTo>
                  <a:lnTo>
                    <a:pt x="74193" y="9702"/>
                  </a:lnTo>
                  <a:lnTo>
                    <a:pt x="35788" y="36131"/>
                  </a:lnTo>
                  <a:lnTo>
                    <a:pt x="9652" y="75272"/>
                  </a:lnTo>
                  <a:lnTo>
                    <a:pt x="0" y="123126"/>
                  </a:lnTo>
                  <a:lnTo>
                    <a:pt x="0" y="698550"/>
                  </a:lnTo>
                  <a:lnTo>
                    <a:pt x="9652" y="744956"/>
                  </a:lnTo>
                  <a:lnTo>
                    <a:pt x="35788" y="783348"/>
                  </a:lnTo>
                  <a:lnTo>
                    <a:pt x="74193" y="809498"/>
                  </a:lnTo>
                  <a:lnTo>
                    <a:pt x="120650" y="819150"/>
                  </a:lnTo>
                  <a:lnTo>
                    <a:pt x="695960" y="819150"/>
                  </a:lnTo>
                  <a:lnTo>
                    <a:pt x="742442" y="809498"/>
                  </a:lnTo>
                  <a:lnTo>
                    <a:pt x="781126" y="783348"/>
                  </a:lnTo>
                  <a:lnTo>
                    <a:pt x="789482" y="771410"/>
                  </a:lnTo>
                  <a:lnTo>
                    <a:pt x="808024" y="744956"/>
                  </a:lnTo>
                  <a:lnTo>
                    <a:pt x="819150" y="698550"/>
                  </a:lnTo>
                  <a:lnTo>
                    <a:pt x="819150" y="123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124997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82" y="0"/>
                  </a:moveTo>
                  <a:lnTo>
                    <a:pt x="0" y="884580"/>
                  </a:lnTo>
                  <a:lnTo>
                    <a:pt x="887082" y="1771650"/>
                  </a:lnTo>
                  <a:lnTo>
                    <a:pt x="1771599" y="884580"/>
                  </a:lnTo>
                  <a:lnTo>
                    <a:pt x="88708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605006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577926" y="409536"/>
                  </a:moveTo>
                  <a:lnTo>
                    <a:pt x="571906" y="364794"/>
                  </a:lnTo>
                  <a:lnTo>
                    <a:pt x="554926" y="324586"/>
                  </a:lnTo>
                  <a:lnTo>
                    <a:pt x="530186" y="292557"/>
                  </a:lnTo>
                  <a:lnTo>
                    <a:pt x="530186" y="409536"/>
                  </a:lnTo>
                  <a:lnTo>
                    <a:pt x="520877" y="455942"/>
                  </a:lnTo>
                  <a:lnTo>
                    <a:pt x="495312" y="494334"/>
                  </a:lnTo>
                  <a:lnTo>
                    <a:pt x="457034" y="520484"/>
                  </a:lnTo>
                  <a:lnTo>
                    <a:pt x="409575" y="530136"/>
                  </a:lnTo>
                  <a:lnTo>
                    <a:pt x="363156" y="520839"/>
                  </a:lnTo>
                  <a:lnTo>
                    <a:pt x="324764" y="495287"/>
                  </a:lnTo>
                  <a:lnTo>
                    <a:pt x="298615" y="457009"/>
                  </a:lnTo>
                  <a:lnTo>
                    <a:pt x="288963" y="409536"/>
                  </a:lnTo>
                  <a:lnTo>
                    <a:pt x="298259" y="363181"/>
                  </a:lnTo>
                  <a:lnTo>
                    <a:pt x="323824" y="325069"/>
                  </a:lnTo>
                  <a:lnTo>
                    <a:pt x="362102" y="299669"/>
                  </a:lnTo>
                  <a:lnTo>
                    <a:pt x="409575" y="291452"/>
                  </a:lnTo>
                  <a:lnTo>
                    <a:pt x="455980" y="300723"/>
                  </a:lnTo>
                  <a:lnTo>
                    <a:pt x="494372" y="326009"/>
                  </a:lnTo>
                  <a:lnTo>
                    <a:pt x="520522" y="363537"/>
                  </a:lnTo>
                  <a:lnTo>
                    <a:pt x="530186" y="409536"/>
                  </a:lnTo>
                  <a:lnTo>
                    <a:pt x="530186" y="292557"/>
                  </a:lnTo>
                  <a:lnTo>
                    <a:pt x="494538" y="264185"/>
                  </a:lnTo>
                  <a:lnTo>
                    <a:pt x="454317" y="247218"/>
                  </a:lnTo>
                  <a:lnTo>
                    <a:pt x="409575" y="241198"/>
                  </a:lnTo>
                  <a:lnTo>
                    <a:pt x="364820" y="247218"/>
                  </a:lnTo>
                  <a:lnTo>
                    <a:pt x="324599" y="264185"/>
                  </a:lnTo>
                  <a:lnTo>
                    <a:pt x="290525" y="290512"/>
                  </a:lnTo>
                  <a:lnTo>
                    <a:pt x="264198" y="324586"/>
                  </a:lnTo>
                  <a:lnTo>
                    <a:pt x="247218" y="364794"/>
                  </a:lnTo>
                  <a:lnTo>
                    <a:pt x="241211" y="409536"/>
                  </a:lnTo>
                  <a:lnTo>
                    <a:pt x="247218" y="454291"/>
                  </a:lnTo>
                  <a:lnTo>
                    <a:pt x="264198" y="494499"/>
                  </a:lnTo>
                  <a:lnTo>
                    <a:pt x="290525" y="528574"/>
                  </a:lnTo>
                  <a:lnTo>
                    <a:pt x="324599" y="554901"/>
                  </a:lnTo>
                  <a:lnTo>
                    <a:pt x="364820" y="571868"/>
                  </a:lnTo>
                  <a:lnTo>
                    <a:pt x="409575" y="577875"/>
                  </a:lnTo>
                  <a:lnTo>
                    <a:pt x="454317" y="571868"/>
                  </a:lnTo>
                  <a:lnTo>
                    <a:pt x="494538" y="554901"/>
                  </a:lnTo>
                  <a:lnTo>
                    <a:pt x="526580" y="530136"/>
                  </a:lnTo>
                  <a:lnTo>
                    <a:pt x="528612" y="528574"/>
                  </a:lnTo>
                  <a:lnTo>
                    <a:pt x="554926" y="494499"/>
                  </a:lnTo>
                  <a:lnTo>
                    <a:pt x="571906" y="454291"/>
                  </a:lnTo>
                  <a:lnTo>
                    <a:pt x="577926" y="409536"/>
                  </a:lnTo>
                  <a:close/>
                </a:path>
                <a:path w="819150" h="819150">
                  <a:moveTo>
                    <a:pt x="723658" y="218592"/>
                  </a:moveTo>
                  <a:lnTo>
                    <a:pt x="713955" y="172199"/>
                  </a:lnTo>
                  <a:lnTo>
                    <a:pt x="695756" y="145732"/>
                  </a:lnTo>
                  <a:lnTo>
                    <a:pt x="687539" y="133794"/>
                  </a:lnTo>
                  <a:lnTo>
                    <a:pt x="673404" y="124371"/>
                  </a:lnTo>
                  <a:lnTo>
                    <a:pt x="673404" y="218592"/>
                  </a:lnTo>
                  <a:lnTo>
                    <a:pt x="673404" y="602996"/>
                  </a:lnTo>
                  <a:lnTo>
                    <a:pt x="667664" y="631355"/>
                  </a:lnTo>
                  <a:lnTo>
                    <a:pt x="652043" y="654519"/>
                  </a:lnTo>
                  <a:lnTo>
                    <a:pt x="628878" y="670140"/>
                  </a:lnTo>
                  <a:lnTo>
                    <a:pt x="600532" y="675868"/>
                  </a:lnTo>
                  <a:lnTo>
                    <a:pt x="216090" y="675868"/>
                  </a:lnTo>
                  <a:lnTo>
                    <a:pt x="187731" y="670140"/>
                  </a:lnTo>
                  <a:lnTo>
                    <a:pt x="164566" y="654519"/>
                  </a:lnTo>
                  <a:lnTo>
                    <a:pt x="148945" y="631355"/>
                  </a:lnTo>
                  <a:lnTo>
                    <a:pt x="143217" y="602996"/>
                  </a:lnTo>
                  <a:lnTo>
                    <a:pt x="143217" y="218592"/>
                  </a:lnTo>
                  <a:lnTo>
                    <a:pt x="148945" y="190258"/>
                  </a:lnTo>
                  <a:lnTo>
                    <a:pt x="164566" y="167093"/>
                  </a:lnTo>
                  <a:lnTo>
                    <a:pt x="187731" y="151472"/>
                  </a:lnTo>
                  <a:lnTo>
                    <a:pt x="216090" y="145732"/>
                  </a:lnTo>
                  <a:lnTo>
                    <a:pt x="600532" y="145732"/>
                  </a:lnTo>
                  <a:lnTo>
                    <a:pt x="628878" y="151472"/>
                  </a:lnTo>
                  <a:lnTo>
                    <a:pt x="652043" y="167093"/>
                  </a:lnTo>
                  <a:lnTo>
                    <a:pt x="667664" y="190258"/>
                  </a:lnTo>
                  <a:lnTo>
                    <a:pt x="673404" y="218592"/>
                  </a:lnTo>
                  <a:lnTo>
                    <a:pt x="673404" y="124371"/>
                  </a:lnTo>
                  <a:lnTo>
                    <a:pt x="648385" y="107657"/>
                  </a:lnTo>
                  <a:lnTo>
                    <a:pt x="600532" y="97993"/>
                  </a:lnTo>
                  <a:lnTo>
                    <a:pt x="216090" y="97993"/>
                  </a:lnTo>
                  <a:lnTo>
                    <a:pt x="169672" y="107657"/>
                  </a:lnTo>
                  <a:lnTo>
                    <a:pt x="131279" y="133794"/>
                  </a:lnTo>
                  <a:lnTo>
                    <a:pt x="105130" y="172199"/>
                  </a:lnTo>
                  <a:lnTo>
                    <a:pt x="95478" y="218592"/>
                  </a:lnTo>
                  <a:lnTo>
                    <a:pt x="95478" y="602996"/>
                  </a:lnTo>
                  <a:lnTo>
                    <a:pt x="105130" y="649401"/>
                  </a:lnTo>
                  <a:lnTo>
                    <a:pt x="131279" y="687793"/>
                  </a:lnTo>
                  <a:lnTo>
                    <a:pt x="169672" y="713943"/>
                  </a:lnTo>
                  <a:lnTo>
                    <a:pt x="216090" y="723595"/>
                  </a:lnTo>
                  <a:lnTo>
                    <a:pt x="600532" y="723595"/>
                  </a:lnTo>
                  <a:lnTo>
                    <a:pt x="646976" y="713943"/>
                  </a:lnTo>
                  <a:lnTo>
                    <a:pt x="685647" y="687793"/>
                  </a:lnTo>
                  <a:lnTo>
                    <a:pt x="712546" y="649401"/>
                  </a:lnTo>
                  <a:lnTo>
                    <a:pt x="723658" y="602996"/>
                  </a:lnTo>
                  <a:lnTo>
                    <a:pt x="723658" y="218592"/>
                  </a:lnTo>
                  <a:close/>
                </a:path>
                <a:path w="819150" h="819150">
                  <a:moveTo>
                    <a:pt x="819150" y="120611"/>
                  </a:moveTo>
                  <a:lnTo>
                    <a:pt x="809840" y="74206"/>
                  </a:lnTo>
                  <a:lnTo>
                    <a:pt x="792226" y="47739"/>
                  </a:lnTo>
                  <a:lnTo>
                    <a:pt x="784275" y="35814"/>
                  </a:lnTo>
                  <a:lnTo>
                    <a:pt x="771398" y="27025"/>
                  </a:lnTo>
                  <a:lnTo>
                    <a:pt x="771398" y="120611"/>
                  </a:lnTo>
                  <a:lnTo>
                    <a:pt x="771398" y="700989"/>
                  </a:lnTo>
                  <a:lnTo>
                    <a:pt x="765657" y="729297"/>
                  </a:lnTo>
                  <a:lnTo>
                    <a:pt x="750036" y="752182"/>
                  </a:lnTo>
                  <a:lnTo>
                    <a:pt x="726871" y="767067"/>
                  </a:lnTo>
                  <a:lnTo>
                    <a:pt x="698538" y="771334"/>
                  </a:lnTo>
                  <a:lnTo>
                    <a:pt x="120611" y="771334"/>
                  </a:lnTo>
                  <a:lnTo>
                    <a:pt x="92252" y="765644"/>
                  </a:lnTo>
                  <a:lnTo>
                    <a:pt x="69088" y="750303"/>
                  </a:lnTo>
                  <a:lnTo>
                    <a:pt x="53467" y="727887"/>
                  </a:lnTo>
                  <a:lnTo>
                    <a:pt x="47739" y="700989"/>
                  </a:lnTo>
                  <a:lnTo>
                    <a:pt x="47739" y="120611"/>
                  </a:lnTo>
                  <a:lnTo>
                    <a:pt x="53467" y="92265"/>
                  </a:lnTo>
                  <a:lnTo>
                    <a:pt x="69088" y="69100"/>
                  </a:lnTo>
                  <a:lnTo>
                    <a:pt x="92252" y="53479"/>
                  </a:lnTo>
                  <a:lnTo>
                    <a:pt x="120611" y="47739"/>
                  </a:lnTo>
                  <a:lnTo>
                    <a:pt x="698538" y="47739"/>
                  </a:lnTo>
                  <a:lnTo>
                    <a:pt x="726871" y="53479"/>
                  </a:lnTo>
                  <a:lnTo>
                    <a:pt x="750036" y="69100"/>
                  </a:lnTo>
                  <a:lnTo>
                    <a:pt x="765657" y="92265"/>
                  </a:lnTo>
                  <a:lnTo>
                    <a:pt x="771398" y="120611"/>
                  </a:lnTo>
                  <a:lnTo>
                    <a:pt x="771398" y="27025"/>
                  </a:lnTo>
                  <a:lnTo>
                    <a:pt x="745998" y="9664"/>
                  </a:lnTo>
                  <a:lnTo>
                    <a:pt x="698538" y="0"/>
                  </a:lnTo>
                  <a:lnTo>
                    <a:pt x="120611" y="0"/>
                  </a:lnTo>
                  <a:lnTo>
                    <a:pt x="74193" y="9309"/>
                  </a:lnTo>
                  <a:lnTo>
                    <a:pt x="35801" y="34874"/>
                  </a:lnTo>
                  <a:lnTo>
                    <a:pt x="9652" y="73152"/>
                  </a:lnTo>
                  <a:lnTo>
                    <a:pt x="0" y="120611"/>
                  </a:lnTo>
                  <a:lnTo>
                    <a:pt x="0" y="700989"/>
                  </a:lnTo>
                  <a:lnTo>
                    <a:pt x="9296" y="747356"/>
                  </a:lnTo>
                  <a:lnTo>
                    <a:pt x="34848" y="785482"/>
                  </a:lnTo>
                  <a:lnTo>
                    <a:pt x="73139" y="810882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3" y="809815"/>
                  </a:lnTo>
                  <a:lnTo>
                    <a:pt x="783336" y="784529"/>
                  </a:lnTo>
                  <a:lnTo>
                    <a:pt x="809485" y="747001"/>
                  </a:lnTo>
                  <a:lnTo>
                    <a:pt x="819150" y="700989"/>
                  </a:lnTo>
                  <a:lnTo>
                    <a:pt x="819150" y="120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5193" y="1755965"/>
              <a:ext cx="95478" cy="979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647162" y="1635023"/>
              <a:ext cx="657225" cy="671830"/>
            </a:xfrm>
            <a:custGeom>
              <a:avLst/>
              <a:gdLst/>
              <a:ahLst/>
              <a:cxnLst/>
              <a:rect l="l" t="t" r="r" b="b"/>
              <a:pathLst>
                <a:path w="657225" h="671830">
                  <a:moveTo>
                    <a:pt x="195707" y="0"/>
                  </a:moveTo>
                  <a:lnTo>
                    <a:pt x="0" y="0"/>
                  </a:lnTo>
                  <a:lnTo>
                    <a:pt x="256667" y="373341"/>
                  </a:lnTo>
                  <a:lnTo>
                    <a:pt x="0" y="671512"/>
                  </a:lnTo>
                  <a:lnTo>
                    <a:pt x="58039" y="671512"/>
                  </a:lnTo>
                  <a:lnTo>
                    <a:pt x="282321" y="410794"/>
                  </a:lnTo>
                  <a:lnTo>
                    <a:pt x="335661" y="410794"/>
                  </a:lnTo>
                  <a:lnTo>
                    <a:pt x="78867" y="43637"/>
                  </a:lnTo>
                  <a:lnTo>
                    <a:pt x="225696" y="43637"/>
                  </a:lnTo>
                  <a:lnTo>
                    <a:pt x="195707" y="0"/>
                  </a:lnTo>
                  <a:close/>
                </a:path>
                <a:path w="657225" h="671830">
                  <a:moveTo>
                    <a:pt x="335661" y="410794"/>
                  </a:moveTo>
                  <a:lnTo>
                    <a:pt x="282321" y="410794"/>
                  </a:lnTo>
                  <a:lnTo>
                    <a:pt x="461518" y="671512"/>
                  </a:lnTo>
                  <a:lnTo>
                    <a:pt x="657225" y="671512"/>
                  </a:lnTo>
                  <a:lnTo>
                    <a:pt x="628598" y="629856"/>
                  </a:lnTo>
                  <a:lnTo>
                    <a:pt x="488823" y="629856"/>
                  </a:lnTo>
                  <a:lnTo>
                    <a:pt x="335661" y="410794"/>
                  </a:lnTo>
                  <a:close/>
                </a:path>
                <a:path w="657225" h="671830">
                  <a:moveTo>
                    <a:pt x="225696" y="43637"/>
                  </a:moveTo>
                  <a:lnTo>
                    <a:pt x="168021" y="43637"/>
                  </a:lnTo>
                  <a:lnTo>
                    <a:pt x="400847" y="376643"/>
                  </a:lnTo>
                  <a:lnTo>
                    <a:pt x="577850" y="629856"/>
                  </a:lnTo>
                  <a:lnTo>
                    <a:pt x="628598" y="629856"/>
                  </a:lnTo>
                  <a:lnTo>
                    <a:pt x="391160" y="284340"/>
                  </a:lnTo>
                  <a:lnTo>
                    <a:pt x="423394" y="246888"/>
                  </a:lnTo>
                  <a:lnTo>
                    <a:pt x="365379" y="246888"/>
                  </a:lnTo>
                  <a:lnTo>
                    <a:pt x="225696" y="43637"/>
                  </a:lnTo>
                  <a:close/>
                </a:path>
                <a:path w="657225" h="671830">
                  <a:moveTo>
                    <a:pt x="635889" y="0"/>
                  </a:moveTo>
                  <a:lnTo>
                    <a:pt x="577850" y="0"/>
                  </a:lnTo>
                  <a:lnTo>
                    <a:pt x="365379" y="246888"/>
                  </a:lnTo>
                  <a:lnTo>
                    <a:pt x="423394" y="246888"/>
                  </a:lnTo>
                  <a:lnTo>
                    <a:pt x="6358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247855" y="1799120"/>
            <a:ext cx="6071870" cy="20142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50" spc="405"/>
              <a:t>Thanks!</a:t>
            </a:r>
            <a:endParaRPr sz="13050"/>
          </a:p>
        </p:txBody>
      </p:sp>
      <p:sp>
        <p:nvSpPr>
          <p:cNvPr id="16" name="object 16"/>
          <p:cNvSpPr txBox="1"/>
          <p:nvPr/>
        </p:nvSpPr>
        <p:spPr>
          <a:xfrm>
            <a:off x="2738834" y="4456239"/>
            <a:ext cx="5106035" cy="3577590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algn="ctr" marL="12700" marR="5080">
              <a:lnSpc>
                <a:spcPts val="5250"/>
              </a:lnSpc>
              <a:spcBef>
                <a:spcPts val="1150"/>
              </a:spcBef>
            </a:pPr>
            <a:r>
              <a:rPr dirty="0" sz="5250" spc="520">
                <a:solidFill>
                  <a:srgbClr val="FFFFFF"/>
                </a:solidFill>
                <a:latin typeface="Cambria"/>
                <a:cs typeface="Cambria"/>
              </a:rPr>
              <a:t>Do</a:t>
            </a:r>
            <a:r>
              <a:rPr dirty="0" sz="5250" spc="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250" spc="204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dirty="0" sz="5250" spc="16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250" spc="135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dirty="0" sz="5250" spc="15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250" spc="165">
                <a:solidFill>
                  <a:srgbClr val="FFFFFF"/>
                </a:solidFill>
                <a:latin typeface="Cambria"/>
                <a:cs typeface="Cambria"/>
              </a:rPr>
              <a:t>any </a:t>
            </a:r>
            <a:r>
              <a:rPr dirty="0" sz="5250" spc="-114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250" spc="190">
                <a:solidFill>
                  <a:srgbClr val="FFFFFF"/>
                </a:solidFill>
                <a:latin typeface="Cambria"/>
                <a:cs typeface="Cambria"/>
              </a:rPr>
              <a:t>questions?</a:t>
            </a:r>
            <a:endParaRPr sz="5250">
              <a:latin typeface="Cambria"/>
              <a:cs typeface="Cambria"/>
            </a:endParaRPr>
          </a:p>
          <a:p>
            <a:pPr algn="ctr" marL="635">
              <a:lnSpc>
                <a:spcPts val="3365"/>
              </a:lnSpc>
              <a:spcBef>
                <a:spcPts val="3525"/>
              </a:spcBef>
            </a:pPr>
            <a:r>
              <a:rPr dirty="0" sz="3050" spc="12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youremail@email.com</a:t>
            </a:r>
            <a:endParaRPr sz="3050">
              <a:latin typeface="Tahoma"/>
              <a:cs typeface="Tahoma"/>
            </a:endParaRPr>
          </a:p>
          <a:p>
            <a:pPr algn="ctr" marL="3175">
              <a:lnSpc>
                <a:spcPts val="3075"/>
              </a:lnSpc>
            </a:pPr>
            <a:r>
              <a:rPr dirty="0" sz="3050" spc="-95">
                <a:solidFill>
                  <a:srgbClr val="FFFFFF"/>
                </a:solidFill>
                <a:latin typeface="Tahoma"/>
                <a:cs typeface="Tahoma"/>
              </a:rPr>
              <a:t>+91</a:t>
            </a:r>
            <a:r>
              <a:rPr dirty="0" sz="305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90">
                <a:solidFill>
                  <a:srgbClr val="FFFFFF"/>
                </a:solidFill>
                <a:latin typeface="Tahoma"/>
                <a:cs typeface="Tahoma"/>
              </a:rPr>
              <a:t>620</a:t>
            </a:r>
            <a:r>
              <a:rPr dirty="0" sz="305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90">
                <a:solidFill>
                  <a:srgbClr val="FFFFFF"/>
                </a:solidFill>
                <a:latin typeface="Tahoma"/>
                <a:cs typeface="Tahoma"/>
              </a:rPr>
              <a:t>421</a:t>
            </a:r>
            <a:r>
              <a:rPr dirty="0" sz="305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90">
                <a:solidFill>
                  <a:srgbClr val="FFFFFF"/>
                </a:solidFill>
                <a:latin typeface="Tahoma"/>
                <a:cs typeface="Tahoma"/>
              </a:rPr>
              <a:t>838</a:t>
            </a:r>
            <a:endParaRPr sz="3050">
              <a:latin typeface="Tahoma"/>
              <a:cs typeface="Tahoma"/>
            </a:endParaRPr>
          </a:p>
          <a:p>
            <a:pPr algn="ctr" marL="488315" marR="478790">
              <a:lnSpc>
                <a:spcPts val="3080"/>
              </a:lnSpc>
              <a:spcBef>
                <a:spcPts val="295"/>
              </a:spcBef>
            </a:pPr>
            <a:r>
              <a:rPr dirty="0" sz="3050" spc="105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www.yourwebsite.com </a:t>
            </a:r>
            <a:r>
              <a:rPr dirty="0" sz="305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130">
                <a:solidFill>
                  <a:srgbClr val="FFFFFF"/>
                </a:solidFill>
                <a:latin typeface="Tahoma"/>
                <a:cs typeface="Tahoma"/>
              </a:rPr>
              <a:t>@yourusername</a:t>
            </a:r>
            <a:endParaRPr sz="305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7523" y="4336212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5" y="0"/>
                </a:moveTo>
                <a:lnTo>
                  <a:pt x="0" y="0"/>
                </a:lnTo>
                <a:lnTo>
                  <a:pt x="0" y="95250"/>
                </a:lnTo>
                <a:lnTo>
                  <a:pt x="6029325" y="95250"/>
                </a:lnTo>
                <a:lnTo>
                  <a:pt x="60293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6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5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3"/>
                  </a:lnTo>
                  <a:lnTo>
                    <a:pt x="0" y="1313909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4" y="978090"/>
            <a:ext cx="5111115" cy="1054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750" spc="285"/>
              <a:t>Introduction</a:t>
            </a:r>
            <a:endParaRPr sz="6750"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74248" y="3379304"/>
            <a:ext cx="1438394" cy="3223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31223" y="3754386"/>
            <a:ext cx="1669135" cy="27810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489220" y="2843834"/>
            <a:ext cx="6831965" cy="3324225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45"/>
              </a:spcBef>
            </a:pPr>
            <a:r>
              <a:rPr dirty="0" sz="2700" spc="75">
                <a:solidFill>
                  <a:srgbClr val="FFFFFF"/>
                </a:solidFill>
                <a:latin typeface="Trebuchet MS"/>
                <a:cs typeface="Trebuchet MS"/>
              </a:rPr>
              <a:t>Welcome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700" spc="65">
                <a:solidFill>
                  <a:srgbClr val="FFFFFF"/>
                </a:solidFill>
                <a:latin typeface="Trebuchet MS"/>
                <a:cs typeface="Trebuchet MS"/>
              </a:rPr>
              <a:t>world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750" spc="100" i="1">
                <a:solidFill>
                  <a:srgbClr val="FFFFFF"/>
                </a:solidFill>
                <a:latin typeface="Trebuchet MS"/>
                <a:cs typeface="Trebuchet MS"/>
              </a:rPr>
              <a:t>Quantum </a:t>
            </a:r>
            <a:r>
              <a:rPr dirty="0" sz="2750" spc="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25" i="1">
                <a:solidFill>
                  <a:srgbClr val="FFFFFF"/>
                </a:solidFill>
                <a:latin typeface="Trebuchet MS"/>
                <a:cs typeface="Trebuchet MS"/>
              </a:rPr>
              <a:t>Computing</a:t>
            </a:r>
            <a:r>
              <a:rPr dirty="0" sz="2700" spc="25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where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laws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700" spc="130">
                <a:latin typeface="Trebuchet MS"/>
                <a:cs typeface="Trebuchet MS"/>
              </a:rPr>
              <a:t>quantum </a:t>
            </a:r>
            <a:r>
              <a:rPr dirty="0" sz="2700" spc="135">
                <a:latin typeface="Trebuchet MS"/>
                <a:cs typeface="Trebuchet MS"/>
              </a:rPr>
              <a:t> </a:t>
            </a:r>
            <a:r>
              <a:rPr dirty="0" sz="2700" spc="80">
                <a:latin typeface="Trebuchet MS"/>
                <a:cs typeface="Trebuchet MS"/>
              </a:rPr>
              <a:t>mechanics 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dirty="0" sz="2700" spc="114">
                <a:solidFill>
                  <a:srgbClr val="FFFFFF"/>
                </a:solidFill>
                <a:latin typeface="Trebuchet MS"/>
                <a:cs typeface="Trebuchet MS"/>
              </a:rPr>
              <a:t>harnessed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700" spc="105">
                <a:solidFill>
                  <a:srgbClr val="FFFFFF"/>
                </a:solidFill>
                <a:latin typeface="Trebuchet MS"/>
                <a:cs typeface="Trebuchet MS"/>
              </a:rPr>
              <a:t>process </a:t>
            </a:r>
            <a:r>
              <a:rPr dirty="0" sz="27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information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700" spc="90">
                <a:solidFill>
                  <a:srgbClr val="FFFFFF"/>
                </a:solidFill>
                <a:latin typeface="Trebuchet MS"/>
                <a:cs typeface="Trebuchet MS"/>
              </a:rPr>
              <a:t>ways </a:t>
            </a:r>
            <a:r>
              <a:rPr dirty="0" sz="2700" spc="5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were 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once </a:t>
            </a:r>
            <a:r>
              <a:rPr dirty="0" sz="27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thought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impossible.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dirty="0" sz="2700" spc="65">
                <a:solidFill>
                  <a:srgbClr val="FFFFFF"/>
                </a:solidFill>
                <a:latin typeface="Trebuchet MS"/>
                <a:cs typeface="Trebuchet MS"/>
              </a:rPr>
              <a:t>presentation 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explore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700" spc="20">
                <a:solidFill>
                  <a:srgbClr val="FFFFFF"/>
                </a:solidFill>
                <a:latin typeface="Trebuchet MS"/>
                <a:cs typeface="Trebuchet MS"/>
              </a:rPr>
              <a:t>potential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quantum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rebuchet MS"/>
                <a:cs typeface="Trebuchet MS"/>
              </a:rPr>
              <a:t>computing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revolutionize the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way we </a:t>
            </a:r>
            <a:r>
              <a:rPr dirty="0" sz="27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solve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Trebuchet MS"/>
                <a:cs typeface="Trebuchet MS"/>
              </a:rPr>
              <a:t>complex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Trebuchet MS"/>
                <a:cs typeface="Trebuchet MS"/>
              </a:rPr>
              <a:t>problems.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447301" y="257101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25866" y="2143023"/>
            <a:ext cx="8495030" cy="1054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750" spc="254"/>
              <a:t>Classical</a:t>
            </a:r>
            <a:r>
              <a:rPr dirty="0" sz="6750" spc="25"/>
              <a:t> </a:t>
            </a:r>
            <a:r>
              <a:rPr dirty="0" sz="6750" spc="85"/>
              <a:t>vs</a:t>
            </a:r>
            <a:r>
              <a:rPr dirty="0" sz="6750" spc="204"/>
              <a:t> </a:t>
            </a:r>
            <a:r>
              <a:rPr dirty="0" sz="6750" spc="440"/>
              <a:t>Quantum</a:t>
            </a:r>
            <a:endParaRPr sz="675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6525" y="6052248"/>
            <a:ext cx="981970" cy="35679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781615" y="3914000"/>
            <a:ext cx="5849620" cy="414210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r" marL="12700" marR="12065" indent="674370">
              <a:lnSpc>
                <a:spcPct val="99300"/>
              </a:lnSpc>
              <a:spcBef>
                <a:spcPts val="120"/>
              </a:spcBef>
            </a:pP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Understanding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fundamental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diﬀerences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between </a:t>
            </a:r>
            <a:r>
              <a:rPr dirty="0" sz="2750" spc="-5" i="1">
                <a:solidFill>
                  <a:srgbClr val="FFFFFF"/>
                </a:solidFill>
                <a:latin typeface="Trebuchet MS"/>
                <a:cs typeface="Trebuchet MS"/>
              </a:rPr>
              <a:t>classical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7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85" i="1">
                <a:solidFill>
                  <a:srgbClr val="FFFFFF"/>
                </a:solidFill>
                <a:latin typeface="Trebuchet MS"/>
                <a:cs typeface="Trebuchet MS"/>
              </a:rPr>
              <a:t>quantum</a:t>
            </a:r>
            <a:r>
              <a:rPr dirty="0" sz="2750" spc="-1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rebuchet MS"/>
                <a:cs typeface="Trebuchet MS"/>
              </a:rPr>
              <a:t>computing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5">
                <a:solidFill>
                  <a:srgbClr val="FFFFFF"/>
                </a:solidFill>
                <a:latin typeface="Trebuchet MS"/>
                <a:cs typeface="Trebuchet MS"/>
              </a:rPr>
              <a:t>crucial.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While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classical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computers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bits </a:t>
            </a:r>
            <a:r>
              <a:rPr dirty="0" sz="2700" spc="2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rebuchet MS"/>
                <a:cs typeface="Trebuchet MS"/>
              </a:rPr>
              <a:t>process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information, </a:t>
            </a: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quantum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computers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5">
                <a:solidFill>
                  <a:srgbClr val="FFFFFF"/>
                </a:solidFill>
                <a:latin typeface="Trebuchet MS"/>
                <a:cs typeface="Trebuchet MS"/>
              </a:rPr>
              <a:t>utilize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5">
                <a:latin typeface="Trebuchet MS"/>
                <a:cs typeface="Trebuchet MS"/>
              </a:rPr>
              <a:t>qubits</a:t>
            </a:r>
            <a:r>
              <a:rPr dirty="0" sz="2700" spc="-120">
                <a:latin typeface="Trebuchet MS"/>
                <a:cs typeface="Trebuchet MS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endParaRPr sz="2700">
              <a:latin typeface="Trebuchet MS"/>
              <a:cs typeface="Trebuchet MS"/>
            </a:endParaRPr>
          </a:p>
          <a:p>
            <a:pPr algn="r" marL="587375" marR="5080" indent="1666239">
              <a:lnSpc>
                <a:spcPts val="3229"/>
              </a:lnSpc>
              <a:spcBef>
                <a:spcPts val="100"/>
              </a:spcBef>
            </a:pPr>
            <a:r>
              <a:rPr dirty="0" sz="2700" spc="20">
                <a:solidFill>
                  <a:srgbClr val="FFFFFF"/>
                </a:solidFill>
                <a:latin typeface="Trebuchet MS"/>
                <a:cs typeface="Trebuchet MS"/>
              </a:rPr>
              <a:t>exist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25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states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simultaneously,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Trebuchet MS"/>
                <a:cs typeface="Trebuchet MS"/>
              </a:rPr>
              <a:t>enabling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">
                <a:solidFill>
                  <a:srgbClr val="FFFFFF"/>
                </a:solidFill>
                <a:latin typeface="Trebuchet MS"/>
                <a:cs typeface="Trebuchet MS"/>
              </a:rPr>
              <a:t>parallel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processing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exponential</a:t>
            </a:r>
            <a:endParaRPr sz="2700">
              <a:latin typeface="Trebuchet MS"/>
              <a:cs typeface="Trebuchet MS"/>
            </a:endParaRPr>
          </a:p>
          <a:p>
            <a:pPr algn="r" marR="12065">
              <a:lnSpc>
                <a:spcPts val="3185"/>
              </a:lnSpc>
            </a:pP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computational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power.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99157" y="2152548"/>
            <a:ext cx="9022080" cy="9855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300" spc="409"/>
              <a:t>Quantum</a:t>
            </a:r>
            <a:r>
              <a:rPr dirty="0" sz="6300" spc="160"/>
              <a:t> </a:t>
            </a:r>
            <a:r>
              <a:rPr dirty="0" sz="6300" spc="265"/>
              <a:t>Superposition</a:t>
            </a:r>
            <a:endParaRPr sz="630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1521" y="4003218"/>
            <a:ext cx="2176602" cy="3484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851267" y="3914000"/>
            <a:ext cx="5777865" cy="37230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99060" marR="5080" indent="-86995">
              <a:lnSpc>
                <a:spcPct val="99900"/>
              </a:lnSpc>
              <a:spcBef>
                <a:spcPts val="100"/>
              </a:spcBef>
            </a:pP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concept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latin typeface="Trebuchet MS"/>
                <a:cs typeface="Trebuchet MS"/>
              </a:rPr>
              <a:t>superposition</a:t>
            </a:r>
            <a:r>
              <a:rPr dirty="0" sz="2700" spc="-135"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allows </a:t>
            </a:r>
            <a:r>
              <a:rPr dirty="0" sz="2700" spc="-7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Trebuchet MS"/>
                <a:cs typeface="Trebuchet MS"/>
              </a:rPr>
              <a:t>qubits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700" spc="20">
                <a:solidFill>
                  <a:srgbClr val="FFFFFF"/>
                </a:solidFill>
                <a:latin typeface="Trebuchet MS"/>
                <a:cs typeface="Trebuchet MS"/>
              </a:rPr>
              <a:t>exist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700" spc="75">
                <a:solidFill>
                  <a:srgbClr val="FFFFFF"/>
                </a:solidFill>
                <a:latin typeface="Trebuchet MS"/>
                <a:cs typeface="Trebuchet MS"/>
              </a:rPr>
              <a:t>combination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25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2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states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simultaneously. </a:t>
            </a:r>
            <a:r>
              <a:rPr dirty="0" sz="2700" spc="-7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dirty="0" sz="2700" spc="65">
                <a:solidFill>
                  <a:srgbClr val="FFFFFF"/>
                </a:solidFill>
                <a:latin typeface="Trebuchet MS"/>
                <a:cs typeface="Trebuchet MS"/>
              </a:rPr>
              <a:t>property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enables </a:t>
            </a: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quantum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computers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700" spc="90">
                <a:solidFill>
                  <a:srgbClr val="FFFFFF"/>
                </a:solidFill>
                <a:latin typeface="Trebuchet MS"/>
                <a:cs typeface="Trebuchet MS"/>
              </a:rPr>
              <a:t>perform </a:t>
            </a:r>
            <a:r>
              <a:rPr dirty="0" sz="2700" spc="25">
                <a:solidFill>
                  <a:srgbClr val="FFFFFF"/>
                </a:solidFill>
                <a:latin typeface="Trebuchet MS"/>
                <a:cs typeface="Trebuchet MS"/>
              </a:rPr>
              <a:t>multiple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 calculations </a:t>
            </a:r>
            <a:r>
              <a:rPr dirty="0" sz="2700" spc="-15">
                <a:solidFill>
                  <a:srgbClr val="FFFFFF"/>
                </a:solidFill>
                <a:latin typeface="Trebuchet MS"/>
                <a:cs typeface="Trebuchet MS"/>
              </a:rPr>
              <a:t>at 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once,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leading </a:t>
            </a:r>
            <a:r>
              <a:rPr dirty="0" sz="2700" spc="2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exponential </a:t>
            </a:r>
            <a:r>
              <a:rPr dirty="0" sz="2700" spc="125">
                <a:solidFill>
                  <a:srgbClr val="FFFFFF"/>
                </a:solidFill>
                <a:latin typeface="Trebuchet MS"/>
                <a:cs typeface="Trebuchet MS"/>
              </a:rPr>
              <a:t>speedup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certain </a:t>
            </a:r>
            <a:r>
              <a:rPr dirty="0" sz="27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algorithms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problem-solving</a:t>
            </a:r>
            <a:endParaRPr sz="2700">
              <a:latin typeface="Trebuchet MS"/>
              <a:cs typeface="Trebuchet MS"/>
            </a:endParaRPr>
          </a:p>
          <a:p>
            <a:pPr algn="r" marR="11430">
              <a:lnSpc>
                <a:spcPts val="3225"/>
              </a:lnSpc>
            </a:pP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tasks.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314301" y="1657922"/>
            <a:ext cx="5600700" cy="1054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750" spc="285"/>
              <a:t>Entanglement</a:t>
            </a:r>
            <a:endParaRPr sz="67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52534" y="5567134"/>
            <a:ext cx="3020561" cy="35679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920397" y="3428886"/>
            <a:ext cx="6005195" cy="41421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L="12700" marR="5080" indent="869950">
              <a:lnSpc>
                <a:spcPct val="99800"/>
              </a:lnSpc>
              <a:spcBef>
                <a:spcPts val="105"/>
              </a:spcBef>
            </a:pPr>
            <a:r>
              <a:rPr dirty="0" sz="2700" spc="65">
                <a:solidFill>
                  <a:srgbClr val="FFFFFF"/>
                </a:solidFill>
                <a:latin typeface="Trebuchet MS"/>
                <a:cs typeface="Trebuchet MS"/>
              </a:rPr>
              <a:t>Entanglement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5">
                <a:solidFill>
                  <a:srgbClr val="FFFFFF"/>
                </a:solidFill>
                <a:latin typeface="Trebuchet MS"/>
                <a:cs typeface="Trebuchet MS"/>
              </a:rPr>
              <a:t>phenomenon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where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states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two </a:t>
            </a:r>
            <a:r>
              <a:rPr dirty="0" sz="2700" spc="11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more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Trebuchet MS"/>
                <a:cs typeface="Trebuchet MS"/>
              </a:rPr>
              <a:t>qubits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become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linked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correlated,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regardless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distance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between </a:t>
            </a:r>
            <a:r>
              <a:rPr dirty="0" sz="27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them.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This allows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the creation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0">
                <a:latin typeface="Trebuchet MS"/>
                <a:cs typeface="Trebuchet MS"/>
              </a:rPr>
              <a:t>quantum </a:t>
            </a:r>
            <a:r>
              <a:rPr dirty="0" sz="2700" spc="80">
                <a:latin typeface="Trebuchet MS"/>
                <a:cs typeface="Trebuchet MS"/>
              </a:rPr>
              <a:t>networks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enables 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 instantaneous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communication,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which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45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dirty="0" sz="2700" spc="120">
                <a:solidFill>
                  <a:srgbClr val="FFFFFF"/>
                </a:solidFill>
                <a:latin typeface="Trebuchet MS"/>
                <a:cs typeface="Trebuchet MS"/>
              </a:rPr>
              <a:t>profound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implications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processing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Trebuchet MS"/>
                <a:cs typeface="Trebuchet MS"/>
              </a:rPr>
              <a:t>secure</a:t>
            </a:r>
            <a:endParaRPr sz="2700">
              <a:latin typeface="Trebuchet MS"/>
              <a:cs typeface="Trebuchet MS"/>
            </a:endParaRPr>
          </a:p>
          <a:p>
            <a:pPr algn="r" marR="8255">
              <a:lnSpc>
                <a:spcPct val="100000"/>
              </a:lnSpc>
              <a:spcBef>
                <a:spcPts val="60"/>
              </a:spcBef>
            </a:pP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communication.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908659" y="316499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495" y="3485132"/>
                  </a:lnTo>
                  <a:lnTo>
                    <a:pt x="4616551" y="3222974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9269" y="2171598"/>
            <a:ext cx="9062085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355"/>
              <a:t>Quantum</a:t>
            </a:r>
            <a:r>
              <a:rPr dirty="0" sz="5400" spc="150"/>
              <a:t> </a:t>
            </a:r>
            <a:r>
              <a:rPr dirty="0" sz="5400" spc="260"/>
              <a:t>Gates</a:t>
            </a:r>
            <a:r>
              <a:rPr dirty="0" sz="5400" spc="155"/>
              <a:t> </a:t>
            </a:r>
            <a:r>
              <a:rPr dirty="0" sz="5400" spc="260"/>
              <a:t>and</a:t>
            </a:r>
            <a:r>
              <a:rPr dirty="0" sz="5400" spc="155"/>
              <a:t> </a:t>
            </a:r>
            <a:r>
              <a:rPr dirty="0" sz="5400" spc="229"/>
              <a:t>Circuits</a:t>
            </a:r>
            <a:endParaRPr sz="540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4267" y="4438916"/>
            <a:ext cx="2394756" cy="3226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1489" y="5651043"/>
            <a:ext cx="2677559" cy="3484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667314" y="3914000"/>
            <a:ext cx="5960110" cy="41421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56210" marR="5080" indent="211454">
              <a:lnSpc>
                <a:spcPct val="100000"/>
              </a:lnSpc>
              <a:spcBef>
                <a:spcPts val="100"/>
              </a:spcBef>
            </a:pP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quantum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computing,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operations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rebuchet MS"/>
                <a:cs typeface="Trebuchet MS"/>
              </a:rPr>
              <a:t>performed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0">
                <a:latin typeface="Trebuchet MS"/>
                <a:cs typeface="Trebuchet MS"/>
              </a:rPr>
              <a:t>quantum</a:t>
            </a:r>
            <a:r>
              <a:rPr dirty="0" sz="2700" spc="-120">
                <a:latin typeface="Trebuchet MS"/>
                <a:cs typeface="Trebuchet MS"/>
              </a:rPr>
              <a:t> </a:t>
            </a:r>
            <a:r>
              <a:rPr dirty="0" sz="2700" spc="60">
                <a:latin typeface="Trebuchet MS"/>
                <a:cs typeface="Trebuchet MS"/>
              </a:rPr>
              <a:t>gates </a:t>
            </a:r>
            <a:r>
              <a:rPr dirty="0" sz="2700" spc="-800"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700" spc="65">
                <a:solidFill>
                  <a:srgbClr val="FFFFFF"/>
                </a:solidFill>
                <a:latin typeface="Trebuchet MS"/>
                <a:cs typeface="Trebuchet MS"/>
              </a:rPr>
              <a:t>manipulate </a:t>
            </a:r>
            <a:r>
              <a:rPr dirty="0" sz="2700" spc="25">
                <a:solidFill>
                  <a:srgbClr val="FFFFFF"/>
                </a:solidFill>
                <a:latin typeface="Trebuchet MS"/>
                <a:cs typeface="Trebuchet MS"/>
              </a:rPr>
              <a:t>qubits. </a:t>
            </a:r>
            <a:r>
              <a:rPr dirty="0" sz="2700" spc="75">
                <a:solidFill>
                  <a:srgbClr val="FFFFFF"/>
                </a:solidFill>
                <a:latin typeface="Trebuchet MS"/>
                <a:cs typeface="Trebuchet MS"/>
              </a:rPr>
              <a:t>These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gates, </a:t>
            </a:r>
            <a:r>
              <a:rPr dirty="0" sz="2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20">
                <a:solidFill>
                  <a:srgbClr val="FFFFFF"/>
                </a:solidFill>
                <a:latin typeface="Trebuchet MS"/>
                <a:cs typeface="Trebuchet MS"/>
              </a:rPr>
              <a:t>when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combined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speciﬁc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Trebuchet MS"/>
                <a:cs typeface="Trebuchet MS"/>
              </a:rPr>
              <a:t>sequences, 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form </a:t>
            </a:r>
            <a:r>
              <a:rPr dirty="0" sz="2700" spc="130">
                <a:latin typeface="Trebuchet MS"/>
                <a:cs typeface="Trebuchet MS"/>
              </a:rPr>
              <a:t>quantum </a:t>
            </a:r>
            <a:r>
              <a:rPr dirty="0" sz="2700" spc="5">
                <a:latin typeface="Trebuchet MS"/>
                <a:cs typeface="Trebuchet MS"/>
              </a:rPr>
              <a:t>circuits </a:t>
            </a:r>
            <a:r>
              <a:rPr dirty="0" sz="2700" spc="10">
                <a:latin typeface="Trebuchet MS"/>
                <a:cs typeface="Trebuchet MS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execute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Trebuchet MS"/>
                <a:cs typeface="Trebuchet MS"/>
              </a:rPr>
              <a:t>complex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algorithms.</a:t>
            </a:r>
            <a:endParaRPr sz="2700">
              <a:latin typeface="Trebuchet MS"/>
              <a:cs typeface="Trebuchet MS"/>
            </a:endParaRPr>
          </a:p>
          <a:p>
            <a:pPr algn="r" marL="12700" marR="6985" indent="883919">
              <a:lnSpc>
                <a:spcPts val="3229"/>
              </a:lnSpc>
              <a:spcBef>
                <a:spcPts val="100"/>
              </a:spcBef>
            </a:pP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Understanding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principles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quantum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gates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700" spc="5">
                <a:solidFill>
                  <a:srgbClr val="FFFFFF"/>
                </a:solidFill>
                <a:latin typeface="Trebuchet MS"/>
                <a:cs typeface="Trebuchet MS"/>
              </a:rPr>
              <a:t>circuits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essential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rebuchet MS"/>
                <a:cs typeface="Trebuchet MS"/>
              </a:rPr>
              <a:t>harnessing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power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endParaRPr sz="2700">
              <a:latin typeface="Trebuchet MS"/>
              <a:cs typeface="Trebuchet MS"/>
            </a:endParaRPr>
          </a:p>
          <a:p>
            <a:pPr algn="r" marR="7620">
              <a:lnSpc>
                <a:spcPts val="3185"/>
              </a:lnSpc>
            </a:pP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quantum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computing.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6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5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3"/>
                  </a:lnTo>
                  <a:lnTo>
                    <a:pt x="0" y="1313909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7" y="1006665"/>
            <a:ext cx="7216775" cy="90551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750" spc="390"/>
              <a:t>Quantum</a:t>
            </a:r>
            <a:r>
              <a:rPr dirty="0" sz="5750" spc="-65"/>
              <a:t> </a:t>
            </a:r>
            <a:r>
              <a:rPr dirty="0" sz="5750" spc="235"/>
              <a:t>Algorithms</a:t>
            </a:r>
            <a:endParaRPr sz="5750"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62566" y="4163961"/>
            <a:ext cx="2587485" cy="35713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55577" y="4583061"/>
            <a:ext cx="2939084" cy="35713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489223" y="2854388"/>
            <a:ext cx="6928484" cy="37230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dirty="0" sz="2700" spc="145">
                <a:solidFill>
                  <a:srgbClr val="FFFFFF"/>
                </a:solidFill>
                <a:latin typeface="Trebuchet MS"/>
                <a:cs typeface="Trebuchet MS"/>
              </a:rPr>
              <a:t>Quantum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rebuchet MS"/>
                <a:cs typeface="Trebuchet MS"/>
              </a:rPr>
              <a:t>computing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rebuchet MS"/>
                <a:cs typeface="Trebuchet MS"/>
              </a:rPr>
              <a:t>oﬀers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20">
                <a:solidFill>
                  <a:srgbClr val="FFFFFF"/>
                </a:solidFill>
                <a:latin typeface="Trebuchet MS"/>
                <a:cs typeface="Trebuchet MS"/>
              </a:rPr>
              <a:t>potential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2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solve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certain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Trebuchet MS"/>
                <a:cs typeface="Trebuchet MS"/>
              </a:rPr>
              <a:t>problems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exponentially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20">
                <a:solidFill>
                  <a:srgbClr val="FFFFFF"/>
                </a:solidFill>
                <a:latin typeface="Trebuchet MS"/>
                <a:cs typeface="Trebuchet MS"/>
              </a:rPr>
              <a:t>faster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than 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classical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computers. 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Algorithms </a:t>
            </a:r>
            <a:r>
              <a:rPr dirty="0" sz="2700" spc="125">
                <a:solidFill>
                  <a:srgbClr val="FFFFFF"/>
                </a:solidFill>
                <a:latin typeface="Trebuchet MS"/>
                <a:cs typeface="Trebuchet MS"/>
              </a:rPr>
              <a:t>such </a:t>
            </a: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dirty="0" sz="2700" spc="150">
                <a:latin typeface="Trebuchet MS"/>
                <a:cs typeface="Trebuchet MS"/>
              </a:rPr>
              <a:t>Shor's </a:t>
            </a:r>
            <a:r>
              <a:rPr dirty="0" sz="2700" spc="60">
                <a:latin typeface="Trebuchet MS"/>
                <a:cs typeface="Trebuchet MS"/>
              </a:rPr>
              <a:t>algorithm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2700" spc="25">
                <a:solidFill>
                  <a:srgbClr val="FFFFFF"/>
                </a:solidFill>
                <a:latin typeface="Trebuchet MS"/>
                <a:cs typeface="Trebuchet MS"/>
              </a:rPr>
              <a:t>factoring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large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45">
                <a:solidFill>
                  <a:srgbClr val="FFFFFF"/>
                </a:solidFill>
                <a:latin typeface="Trebuchet MS"/>
                <a:cs typeface="Trebuchet MS"/>
              </a:rPr>
              <a:t>numbers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700" spc="100">
                <a:latin typeface="Trebuchet MS"/>
                <a:cs typeface="Trebuchet MS"/>
              </a:rPr>
              <a:t>Grover's </a:t>
            </a:r>
            <a:r>
              <a:rPr dirty="0" sz="2700" spc="60">
                <a:latin typeface="Trebuchet MS"/>
                <a:cs typeface="Trebuchet MS"/>
              </a:rPr>
              <a:t>algorithm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Trebuchet MS"/>
                <a:cs typeface="Trebuchet MS"/>
              </a:rPr>
              <a:t>unstructured 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search demonstrate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remarkable 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capabilities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quantum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rebuchet MS"/>
                <a:cs typeface="Trebuchet MS"/>
              </a:rPr>
              <a:t>computing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700" spc="5">
                <a:solidFill>
                  <a:srgbClr val="FFFFFF"/>
                </a:solidFill>
                <a:latin typeface="Trebuchet MS"/>
                <a:cs typeface="Trebuchet MS"/>
              </a:rPr>
              <a:t>tackling </a:t>
            </a:r>
            <a:r>
              <a:rPr dirty="0" sz="2700" spc="75">
                <a:solidFill>
                  <a:srgbClr val="FFFFFF"/>
                </a:solidFill>
                <a:latin typeface="Trebuchet MS"/>
                <a:cs typeface="Trebuchet MS"/>
              </a:rPr>
              <a:t>complex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computational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tasks.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447301" y="257101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1605463" y="815687"/>
            <a:ext cx="6682740" cy="8823325"/>
            <a:chOff x="11605463" y="815687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4" y="815687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499" y="0"/>
                  </a:moveTo>
                  <a:lnTo>
                    <a:pt x="0" y="2430433"/>
                  </a:lnTo>
                  <a:lnTo>
                    <a:pt x="194818" y="2622660"/>
                  </a:lnTo>
                  <a:lnTo>
                    <a:pt x="2430499" y="386907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740909" y="1014438"/>
            <a:ext cx="5621655" cy="1261745"/>
          </a:xfrm>
          <a:prstGeom prst="rect"/>
        </p:spPr>
        <p:txBody>
          <a:bodyPr wrap="square" lIns="0" tIns="124460" rIns="0" bIns="0" rtlCol="0" vert="horz">
            <a:spAutoFit/>
          </a:bodyPr>
          <a:lstStyle/>
          <a:p>
            <a:pPr marL="12700" marR="5080" indent="1642110">
              <a:lnSpc>
                <a:spcPts val="4430"/>
              </a:lnSpc>
              <a:spcBef>
                <a:spcPts val="980"/>
              </a:spcBef>
            </a:pPr>
            <a:r>
              <a:rPr dirty="0" sz="4400" spc="185"/>
              <a:t>Applications</a:t>
            </a:r>
            <a:r>
              <a:rPr dirty="0" sz="4400" spc="90"/>
              <a:t> </a:t>
            </a:r>
            <a:r>
              <a:rPr dirty="0" sz="4400" spc="275"/>
              <a:t>of </a:t>
            </a:r>
            <a:r>
              <a:rPr dirty="0" sz="4400" spc="-960"/>
              <a:t> </a:t>
            </a:r>
            <a:r>
              <a:rPr dirty="0" sz="4400" spc="305"/>
              <a:t>Quantum</a:t>
            </a:r>
            <a:r>
              <a:rPr dirty="0" sz="4400" spc="70"/>
              <a:t> </a:t>
            </a:r>
            <a:r>
              <a:rPr dirty="0" sz="4400" spc="290"/>
              <a:t>Computing</a:t>
            </a:r>
            <a:endParaRPr sz="4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0992" y="3816946"/>
            <a:ext cx="2357259" cy="39700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7868" y="3816946"/>
            <a:ext cx="816319" cy="3968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64733" y="4274146"/>
            <a:ext cx="1671512" cy="39700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35789" y="4274146"/>
            <a:ext cx="4000309" cy="39645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00599" y="4731346"/>
            <a:ext cx="3046882" cy="39682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101612" y="2814142"/>
            <a:ext cx="6254750" cy="414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dirty="0" sz="3000" spc="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40">
                <a:solidFill>
                  <a:srgbClr val="FFFFFF"/>
                </a:solidFill>
                <a:latin typeface="Trebuchet MS"/>
                <a:cs typeface="Trebuchet MS"/>
              </a:rPr>
              <a:t>impact</a:t>
            </a:r>
            <a:r>
              <a:rPr dirty="0" sz="30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45">
                <a:solidFill>
                  <a:srgbClr val="FFFFFF"/>
                </a:solidFill>
                <a:latin typeface="Trebuchet MS"/>
                <a:cs typeface="Trebuchet MS"/>
              </a:rPr>
              <a:t>quantum</a:t>
            </a:r>
            <a:r>
              <a:rPr dirty="0" sz="30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00">
                <a:solidFill>
                  <a:srgbClr val="FFFFFF"/>
                </a:solidFill>
                <a:latin typeface="Trebuchet MS"/>
                <a:cs typeface="Trebuchet MS"/>
              </a:rPr>
              <a:t>computing </a:t>
            </a:r>
            <a:r>
              <a:rPr dirty="0" sz="3000" spc="-8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85">
                <a:solidFill>
                  <a:srgbClr val="FFFFFF"/>
                </a:solidFill>
                <a:latin typeface="Trebuchet MS"/>
                <a:cs typeface="Trebuchet MS"/>
              </a:rPr>
              <a:t>extends </a:t>
            </a:r>
            <a:r>
              <a:rPr dirty="0" sz="3000" spc="120">
                <a:solidFill>
                  <a:srgbClr val="FFFFFF"/>
                </a:solidFill>
                <a:latin typeface="Trebuchet MS"/>
                <a:cs typeface="Trebuchet MS"/>
              </a:rPr>
              <a:t>across </a:t>
            </a:r>
            <a:r>
              <a:rPr dirty="0" sz="3000" spc="95">
                <a:solidFill>
                  <a:srgbClr val="FFFFFF"/>
                </a:solidFill>
                <a:latin typeface="Trebuchet MS"/>
                <a:cs typeface="Trebuchet MS"/>
              </a:rPr>
              <a:t>various 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ﬁelds, </a:t>
            </a:r>
            <a:r>
              <a:rPr dirty="0" sz="3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50">
                <a:solidFill>
                  <a:srgbClr val="FFFFFF"/>
                </a:solidFill>
                <a:latin typeface="Trebuchet MS"/>
                <a:cs typeface="Trebuchet MS"/>
              </a:rPr>
              <a:t>including </a:t>
            </a:r>
            <a:r>
              <a:rPr dirty="0" sz="3000" spc="45">
                <a:latin typeface="Trebuchet MS"/>
                <a:cs typeface="Trebuchet MS"/>
              </a:rPr>
              <a:t>cryptography</a:t>
            </a:r>
            <a:r>
              <a:rPr dirty="0" sz="3000" spc="45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3000" spc="135">
                <a:latin typeface="Trebuchet MS"/>
                <a:cs typeface="Trebuchet MS"/>
              </a:rPr>
              <a:t>drug </a:t>
            </a:r>
            <a:r>
              <a:rPr dirty="0" sz="3000" spc="140">
                <a:latin typeface="Trebuchet MS"/>
                <a:cs typeface="Trebuchet MS"/>
              </a:rPr>
              <a:t> </a:t>
            </a:r>
            <a:r>
              <a:rPr dirty="0" sz="3000" spc="25">
                <a:latin typeface="Trebuchet MS"/>
                <a:cs typeface="Trebuchet MS"/>
              </a:rPr>
              <a:t>discovery</a:t>
            </a:r>
            <a:r>
              <a:rPr dirty="0" sz="3000" spc="25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3000" spc="45">
                <a:latin typeface="Trebuchet MS"/>
                <a:cs typeface="Trebuchet MS"/>
              </a:rPr>
              <a:t>optimization </a:t>
            </a:r>
            <a:r>
              <a:rPr dirty="0" sz="3000" spc="70">
                <a:latin typeface="Trebuchet MS"/>
                <a:cs typeface="Trebuchet MS"/>
              </a:rPr>
              <a:t>problems</a:t>
            </a:r>
            <a:r>
              <a:rPr dirty="0" sz="3000" spc="7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30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5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3000" spc="95">
                <a:latin typeface="Trebuchet MS"/>
                <a:cs typeface="Trebuchet MS"/>
              </a:rPr>
              <a:t>machine </a:t>
            </a:r>
            <a:r>
              <a:rPr dirty="0" sz="3000" spc="15">
                <a:latin typeface="Trebuchet MS"/>
                <a:cs typeface="Trebuchet MS"/>
              </a:rPr>
              <a:t>learning</a:t>
            </a:r>
            <a:r>
              <a:rPr dirty="0" sz="3000" spc="15">
                <a:solidFill>
                  <a:srgbClr val="FFFFFF"/>
                </a:solidFill>
                <a:latin typeface="Trebuchet MS"/>
                <a:cs typeface="Trebuchet MS"/>
              </a:rPr>
              <a:t>. </a:t>
            </a:r>
            <a:r>
              <a:rPr dirty="0" sz="3000" spc="165">
                <a:solidFill>
                  <a:srgbClr val="FFFFFF"/>
                </a:solidFill>
                <a:latin typeface="Trebuchet MS"/>
                <a:cs typeface="Trebuchet MS"/>
              </a:rPr>
              <a:t>Quantum </a:t>
            </a:r>
            <a:r>
              <a:rPr dirty="0" sz="3000" spc="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00">
                <a:solidFill>
                  <a:srgbClr val="FFFFFF"/>
                </a:solidFill>
                <a:latin typeface="Trebuchet MS"/>
                <a:cs typeface="Trebuchet MS"/>
              </a:rPr>
              <a:t>computing </a:t>
            </a:r>
            <a:r>
              <a:rPr dirty="0" sz="3000" spc="165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dirty="0" sz="3000" spc="3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000" spc="25">
                <a:solidFill>
                  <a:srgbClr val="FFFFFF"/>
                </a:solidFill>
                <a:latin typeface="Trebuchet MS"/>
                <a:cs typeface="Trebuchet MS"/>
              </a:rPr>
              <a:t>potential </a:t>
            </a:r>
            <a:r>
              <a:rPr dirty="0" sz="3000" spc="3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3000" spc="35">
                <a:solidFill>
                  <a:srgbClr val="FFFFFF"/>
                </a:solidFill>
                <a:latin typeface="Trebuchet MS"/>
                <a:cs typeface="Trebuchet MS"/>
              </a:rPr>
              <a:t> revolutionize </a:t>
            </a:r>
            <a:r>
              <a:rPr dirty="0" sz="3000" spc="70">
                <a:solidFill>
                  <a:srgbClr val="FFFFFF"/>
                </a:solidFill>
                <a:latin typeface="Trebuchet MS"/>
                <a:cs typeface="Trebuchet MS"/>
              </a:rPr>
              <a:t>these </a:t>
            </a:r>
            <a:r>
              <a:rPr dirty="0" sz="3000" spc="150">
                <a:solidFill>
                  <a:srgbClr val="FFFFFF"/>
                </a:solidFill>
                <a:latin typeface="Trebuchet MS"/>
                <a:cs typeface="Trebuchet MS"/>
              </a:rPr>
              <a:t>domains </a:t>
            </a:r>
            <a:r>
              <a:rPr dirty="0" sz="3000" spc="9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dirty="0" sz="30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75">
                <a:solidFill>
                  <a:srgbClr val="FFFFFF"/>
                </a:solidFill>
                <a:latin typeface="Trebuchet MS"/>
                <a:cs typeface="Trebuchet MS"/>
              </a:rPr>
              <a:t>solving</a:t>
            </a:r>
            <a:r>
              <a:rPr dirty="0" sz="30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25">
                <a:solidFill>
                  <a:srgbClr val="FFFFFF"/>
                </a:solidFill>
                <a:latin typeface="Trebuchet MS"/>
                <a:cs typeface="Trebuchet MS"/>
              </a:rPr>
              <a:t>problems</a:t>
            </a:r>
            <a:r>
              <a:rPr dirty="0" sz="30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30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6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30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0">
                <a:solidFill>
                  <a:srgbClr val="FFFFFF"/>
                </a:solidFill>
                <a:latin typeface="Trebuchet MS"/>
                <a:cs typeface="Trebuchet MS"/>
              </a:rPr>
              <a:t>currently </a:t>
            </a:r>
            <a:r>
              <a:rPr dirty="0" sz="3000" spc="-8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5">
                <a:solidFill>
                  <a:srgbClr val="FFFFFF"/>
                </a:solidFill>
                <a:latin typeface="Trebuchet MS"/>
                <a:cs typeface="Trebuchet MS"/>
              </a:rPr>
              <a:t>intractable</a:t>
            </a:r>
            <a:r>
              <a:rPr dirty="0" sz="30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30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5">
                <a:solidFill>
                  <a:srgbClr val="FFFFFF"/>
                </a:solidFill>
                <a:latin typeface="Trebuchet MS"/>
                <a:cs typeface="Trebuchet MS"/>
              </a:rPr>
              <a:t>classical</a:t>
            </a:r>
            <a:r>
              <a:rPr dirty="0" sz="30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65">
                <a:solidFill>
                  <a:srgbClr val="FFFFFF"/>
                </a:solidFill>
                <a:latin typeface="Trebuchet MS"/>
                <a:cs typeface="Trebuchet MS"/>
              </a:rPr>
              <a:t>computers.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32880" y="2559761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0" y="686051"/>
            <a:ext cx="3863975" cy="9601200"/>
            <a:chOff x="0" y="686051"/>
            <a:chExt cx="3863975" cy="9601200"/>
          </a:xfrm>
        </p:grpSpPr>
        <p:sp>
          <p:nvSpPr>
            <p:cNvPr id="18" name="object 18"/>
            <p:cNvSpPr/>
            <p:nvPr/>
          </p:nvSpPr>
          <p:spPr>
            <a:xfrm>
              <a:off x="0" y="686051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933805" y="1715072"/>
            <a:ext cx="3980815" cy="1261745"/>
          </a:xfrm>
          <a:prstGeom prst="rect"/>
        </p:spPr>
        <p:txBody>
          <a:bodyPr wrap="square" lIns="0" tIns="124460" rIns="0" bIns="0" rtlCol="0" vert="horz">
            <a:spAutoFit/>
          </a:bodyPr>
          <a:lstStyle/>
          <a:p>
            <a:pPr marL="989965" marR="5080" indent="-977900">
              <a:lnSpc>
                <a:spcPts val="4430"/>
              </a:lnSpc>
              <a:spcBef>
                <a:spcPts val="980"/>
              </a:spcBef>
            </a:pPr>
            <a:r>
              <a:rPr dirty="0" sz="4400" spc="200"/>
              <a:t>Challenges</a:t>
            </a:r>
            <a:r>
              <a:rPr dirty="0" sz="4400" spc="100"/>
              <a:t> </a:t>
            </a:r>
            <a:r>
              <a:rPr dirty="0" sz="4400" spc="225"/>
              <a:t>and </a:t>
            </a:r>
            <a:r>
              <a:rPr dirty="0" sz="4400" spc="-955"/>
              <a:t> </a:t>
            </a:r>
            <a:r>
              <a:rPr dirty="0" sz="4400" spc="175"/>
              <a:t>Limitations</a:t>
            </a:r>
            <a:endParaRPr sz="4400"/>
          </a:p>
        </p:txBody>
      </p:sp>
      <p:grpSp>
        <p:nvGrpSpPr>
          <p:cNvPr id="8" name="object 8"/>
          <p:cNvGrpSpPr/>
          <p:nvPr/>
        </p:nvGrpSpPr>
        <p:grpSpPr>
          <a:xfrm>
            <a:off x="13178663" y="4328883"/>
            <a:ext cx="4736465" cy="1186180"/>
            <a:chOff x="13178663" y="4328883"/>
            <a:chExt cx="4736465" cy="11861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89001" y="4328883"/>
              <a:ext cx="826127" cy="3567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78663" y="4738458"/>
              <a:ext cx="1239774" cy="3572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98142" y="4746828"/>
              <a:ext cx="2508377" cy="26973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76326" y="5157558"/>
              <a:ext cx="1558925" cy="35728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945115" y="3428886"/>
            <a:ext cx="5979795" cy="37230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730250">
              <a:lnSpc>
                <a:spcPct val="99900"/>
              </a:lnSpc>
              <a:spcBef>
                <a:spcPts val="100"/>
              </a:spcBef>
            </a:pP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While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quantum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rebuchet MS"/>
                <a:cs typeface="Trebuchet MS"/>
              </a:rPr>
              <a:t>computing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Trebuchet MS"/>
                <a:cs typeface="Trebuchet MS"/>
              </a:rPr>
              <a:t>holds </a:t>
            </a:r>
            <a:r>
              <a:rPr dirty="0" sz="2700" spc="-7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20">
                <a:solidFill>
                  <a:srgbClr val="FFFFFF"/>
                </a:solidFill>
                <a:latin typeface="Trebuchet MS"/>
                <a:cs typeface="Trebuchet MS"/>
              </a:rPr>
              <a:t>immens</a:t>
            </a:r>
            <a:r>
              <a:rPr dirty="0" sz="2700" spc="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promise,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25">
                <a:solidFill>
                  <a:srgbClr val="FFFFFF"/>
                </a:solidFill>
                <a:latin typeface="Trebuchet MS"/>
                <a:cs typeface="Trebuchet MS"/>
              </a:rPr>
              <a:t>faces 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signiﬁcant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20">
                <a:solidFill>
                  <a:srgbClr val="FFFFFF"/>
                </a:solidFill>
                <a:latin typeface="Trebuchet MS"/>
                <a:cs typeface="Trebuchet MS"/>
              </a:rPr>
              <a:t>challenges,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5">
                <a:latin typeface="Trebuchet MS"/>
                <a:cs typeface="Trebuchet MS"/>
              </a:rPr>
              <a:t>qubit </a:t>
            </a:r>
            <a:r>
              <a:rPr dirty="0" sz="2700" spc="-800">
                <a:latin typeface="Trebuchet MS"/>
                <a:cs typeface="Trebuchet MS"/>
              </a:rPr>
              <a:t> </a:t>
            </a:r>
            <a:r>
              <a:rPr dirty="0" sz="2700" spc="-40">
                <a:latin typeface="Trebuchet MS"/>
                <a:cs typeface="Trebuchet MS"/>
              </a:rPr>
              <a:t>stability</a:t>
            </a:r>
            <a:r>
              <a:rPr dirty="0" sz="2700" spc="-4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2700" spc="75">
                <a:latin typeface="Trebuchet MS"/>
                <a:cs typeface="Trebuchet MS"/>
              </a:rPr>
              <a:t>error </a:t>
            </a:r>
            <a:r>
              <a:rPr dirty="0" sz="2700" spc="5">
                <a:latin typeface="Trebuchet MS"/>
                <a:cs typeface="Trebuchet MS"/>
              </a:rPr>
              <a:t>correction</a:t>
            </a:r>
            <a:r>
              <a:rPr dirty="0" sz="2700" spc="5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7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0">
                <a:latin typeface="Trebuchet MS"/>
                <a:cs typeface="Trebuchet MS"/>
              </a:rPr>
              <a:t>scalability</a:t>
            </a:r>
            <a:r>
              <a:rPr dirty="0" sz="2700" spc="-30">
                <a:solidFill>
                  <a:srgbClr val="FFFFFF"/>
                </a:solidFill>
                <a:latin typeface="Trebuchet MS"/>
                <a:cs typeface="Trebuchet MS"/>
              </a:rPr>
              <a:t>. 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Overcoming </a:t>
            </a:r>
            <a:r>
              <a:rPr dirty="0" sz="2700" spc="65">
                <a:solidFill>
                  <a:srgbClr val="FFFFFF"/>
                </a:solidFill>
                <a:latin typeface="Trebuchet MS"/>
                <a:cs typeface="Trebuchet MS"/>
              </a:rPr>
              <a:t>these 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obstacles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crucial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realizing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40">
                <a:solidFill>
                  <a:srgbClr val="FFFFFF"/>
                </a:solidFill>
                <a:latin typeface="Trebuchet MS"/>
                <a:cs typeface="Trebuchet MS"/>
              </a:rPr>
              <a:t>full </a:t>
            </a:r>
            <a:r>
              <a:rPr dirty="0" sz="2700" spc="20">
                <a:solidFill>
                  <a:srgbClr val="FFFFFF"/>
                </a:solidFill>
                <a:latin typeface="Trebuchet MS"/>
                <a:cs typeface="Trebuchet MS"/>
              </a:rPr>
              <a:t>potential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quantum </a:t>
            </a:r>
            <a:r>
              <a:rPr dirty="0" sz="2700" spc="90">
                <a:solidFill>
                  <a:srgbClr val="FFFFFF"/>
                </a:solidFill>
                <a:latin typeface="Trebuchet MS"/>
                <a:cs typeface="Trebuchet MS"/>
              </a:rPr>
              <a:t>computing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making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practical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fo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25">
                <a:solidFill>
                  <a:srgbClr val="FFFFFF"/>
                </a:solidFill>
                <a:latin typeface="Trebuchet MS"/>
                <a:cs typeface="Trebuchet MS"/>
              </a:rPr>
              <a:t>real-world</a:t>
            </a:r>
            <a:endParaRPr sz="2700">
              <a:latin typeface="Trebuchet MS"/>
              <a:cs typeface="Trebuchet MS"/>
            </a:endParaRPr>
          </a:p>
          <a:p>
            <a:pPr algn="r" marR="6350">
              <a:lnSpc>
                <a:spcPts val="3225"/>
              </a:lnSpc>
            </a:pPr>
            <a:r>
              <a:rPr dirty="0" sz="2700" spc="20">
                <a:solidFill>
                  <a:srgbClr val="FFFFFF"/>
                </a:solidFill>
                <a:latin typeface="Trebuchet MS"/>
                <a:cs typeface="Trebuchet MS"/>
              </a:rPr>
              <a:t>applications.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908659" y="316499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2024-03-19T07:38:47Z</dcterms:created>
  <dcterms:modified xsi:type="dcterms:W3CDTF">2024-03-19T07:38:47Z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2024-03-19T00:00:00Z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2024-03-19T00:00:00Z</vt:filetime>
  </property>
</Properties>
</file>